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5.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6.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8.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notesSlides/notesSlide11.xml" ContentType="application/vnd.openxmlformats-officedocument.presentationml.notesSlide+xml"/>
  <Override PartName="/ppt/tags/tag85.xml" ContentType="application/vnd.openxmlformats-officedocument.presentationml.tags+xml"/>
  <Override PartName="/ppt/notesSlides/notesSlide12.xml" ContentType="application/vnd.openxmlformats-officedocument.presentationml.notesSlide+xml"/>
  <Override PartName="/ppt/tags/tag86.xml" ContentType="application/vnd.openxmlformats-officedocument.presentationml.tags+xml"/>
  <Override PartName="/ppt/notesSlides/notesSlide13.xml" ContentType="application/vnd.openxmlformats-officedocument.presentationml.notesSlide+xml"/>
  <Override PartName="/ppt/tags/tag87.xml" ContentType="application/vnd.openxmlformats-officedocument.presentationml.tags+xml"/>
  <Override PartName="/ppt/notesSlides/notesSlide14.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1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17.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8.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19.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20.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notesSlides/notesSlide21.xml" ContentType="application/vnd.openxmlformats-officedocument.presentationml.notesSlide+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22.xml" ContentType="application/vnd.openxmlformats-officedocument.presentationml.notesSlide+xml"/>
  <Override PartName="/ppt/tags/tag260.xml" ContentType="application/vnd.openxmlformats-officedocument.presentationml.tags+xml"/>
  <Override PartName="/ppt/notesSlides/notesSlide23.xml" ContentType="application/vnd.openxmlformats-officedocument.presentationml.notesSlide+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notesSlides/notesSlide24.xml" ContentType="application/vnd.openxmlformats-officedocument.presentationml.notesSlide+xml"/>
  <Override PartName="/ppt/tags/tag265.xml" ContentType="application/vnd.openxmlformats-officedocument.presentationml.tags+xml"/>
  <Override PartName="/ppt/notesSlides/notesSlide25.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notesSlides/notesSlide26.xml" ContentType="application/vnd.openxmlformats-officedocument.presentationml.notesSlide+xml"/>
  <Override PartName="/ppt/tags/tag270.xml" ContentType="application/vnd.openxmlformats-officedocument.presentationml.tags+xml"/>
  <Override PartName="/ppt/notesSlides/notesSlide27.xml" ContentType="application/vnd.openxmlformats-officedocument.presentationml.notesSlide+xml"/>
  <Override PartName="/ppt/tags/tag27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32"/>
  </p:notesMasterIdLst>
  <p:handoutMasterIdLst>
    <p:handoutMasterId r:id="rId33"/>
  </p:handoutMasterIdLst>
  <p:sldIdLst>
    <p:sldId id="256" r:id="rId3"/>
    <p:sldId id="312" r:id="rId4"/>
    <p:sldId id="259" r:id="rId5"/>
    <p:sldId id="313" r:id="rId6"/>
    <p:sldId id="314" r:id="rId7"/>
    <p:sldId id="268" r:id="rId8"/>
    <p:sldId id="269" r:id="rId9"/>
    <p:sldId id="270" r:id="rId10"/>
    <p:sldId id="292" r:id="rId11"/>
    <p:sldId id="317" r:id="rId12"/>
    <p:sldId id="315" r:id="rId13"/>
    <p:sldId id="265" r:id="rId14"/>
    <p:sldId id="266" r:id="rId15"/>
    <p:sldId id="267" r:id="rId16"/>
    <p:sldId id="276" r:id="rId17"/>
    <p:sldId id="316" r:id="rId18"/>
    <p:sldId id="293" r:id="rId19"/>
    <p:sldId id="294" r:id="rId20"/>
    <p:sldId id="287" r:id="rId21"/>
    <p:sldId id="288" r:id="rId22"/>
    <p:sldId id="284" r:id="rId23"/>
    <p:sldId id="285" r:id="rId24"/>
    <p:sldId id="318" r:id="rId25"/>
    <p:sldId id="320" r:id="rId26"/>
    <p:sldId id="319" r:id="rId27"/>
    <p:sldId id="321" r:id="rId28"/>
    <p:sldId id="322" r:id="rId29"/>
    <p:sldId id="323" r:id="rId30"/>
    <p:sldId id="281" r:id="rId31"/>
  </p:sldIdLst>
  <p:sldSz cx="9144000" cy="571976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710">
          <p15:clr>
            <a:srgbClr val="A4A3A4"/>
          </p15:clr>
        </p15:guide>
        <p15:guide id="2" pos="2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F86126"/>
    <a:srgbClr val="FF6D6D"/>
    <a:srgbClr val="FFCCE4"/>
    <a:srgbClr val="FE2E8B"/>
    <a:srgbClr val="42CA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66" d="100"/>
          <a:sy n="66" d="100"/>
        </p:scale>
        <p:origin x="556" y="224"/>
      </p:cViewPr>
      <p:guideLst>
        <p:guide orient="horz" pos="1710"/>
        <p:guide pos="2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2017/11/8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Arial" panose="020B0604020202020204" pitchFamily="34" charset="0"/>
                <a:ea typeface="宋体" panose="02010600030101010101" pitchFamily="2" charset="-122"/>
                <a:cs typeface="+mn-cs"/>
              </a:rPr>
              <a:t>2017/11/8</a:t>
            </a:fld>
            <a:endParaRPr lang="zh-CN" altLang="en-US" strike="noStrike" noProof="1"/>
          </a:p>
        </p:txBody>
      </p:sp>
      <p:sp>
        <p:nvSpPr>
          <p:cNvPr id="9220" name="幻灯片图像占位符 3"/>
          <p:cNvSpPr>
            <a:spLocks noGrp="1" noRot="1" noChangeAspect="1"/>
          </p:cNvSpPr>
          <p:nvPr>
            <p:ph type="sldImg"/>
          </p:nvPr>
        </p:nvSpPr>
        <p:spPr>
          <a:xfrm>
            <a:off x="962451" y="1143000"/>
            <a:ext cx="4933099"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a:t>单击此处编辑母版文本样式</a:t>
            </a:r>
          </a:p>
          <a:p>
            <a:pPr lvl="1" indent="0"/>
            <a:r>
              <a:rPr lang="zh-CN" altLang="en-US"/>
              <a:t>第二级</a:t>
            </a:r>
          </a:p>
          <a:p>
            <a:pPr lvl="2" indent="0"/>
            <a:r>
              <a:rPr lang="zh-CN" altLang="en-US"/>
              <a:t>第三级</a:t>
            </a:r>
          </a:p>
          <a:p>
            <a:pPr lvl="3" indent="0"/>
            <a:r>
              <a:rPr lang="zh-CN" altLang="en-US"/>
              <a:t>第四级</a:t>
            </a:r>
          </a:p>
          <a:p>
            <a:pPr lvl="4" indent="0"/>
            <a:r>
              <a:rPr lang="zh-CN" altLang="en-US"/>
              <a:t>第五级</a:t>
            </a: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p:cNvSpPr>
          <p:nvPr>
            <p:ph type="sldImg"/>
          </p:nvPr>
        </p:nvSpPr>
        <p:spPr>
          <a:xfrm>
            <a:off x="962025" y="1143000"/>
            <a:ext cx="4933950" cy="3086100"/>
          </a:xfrm>
        </p:spPr>
      </p:sp>
      <p:sp>
        <p:nvSpPr>
          <p:cNvPr id="14338"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21</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dirty="0"/>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22</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2025" y="1143000"/>
            <a:ext cx="49339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961107E-5BF9-4945-BC66-3200F091CB7F}"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3200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dirty="0"/>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24</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extLst>
      <p:ext uri="{BB962C8B-B14F-4D97-AF65-F5344CB8AC3E}">
        <p14:creationId xmlns:p14="http://schemas.microsoft.com/office/powerpoint/2010/main" val="8343050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2025" y="1143000"/>
            <a:ext cx="49339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25</a:t>
            </a:fld>
            <a:endParaRPr lang="zh-CN" altLang="en-US"/>
          </a:p>
        </p:txBody>
      </p:sp>
    </p:spTree>
    <p:extLst>
      <p:ext uri="{BB962C8B-B14F-4D97-AF65-F5344CB8AC3E}">
        <p14:creationId xmlns:p14="http://schemas.microsoft.com/office/powerpoint/2010/main" val="2530389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dirty="0"/>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extLst>
      <p:ext uri="{BB962C8B-B14F-4D97-AF65-F5344CB8AC3E}">
        <p14:creationId xmlns:p14="http://schemas.microsoft.com/office/powerpoint/2010/main" val="32588048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2025" y="1143000"/>
            <a:ext cx="493395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27</a:t>
            </a:fld>
            <a:endParaRPr lang="zh-CN" altLang="en-US"/>
          </a:p>
        </p:txBody>
      </p:sp>
    </p:spTree>
    <p:extLst>
      <p:ext uri="{BB962C8B-B14F-4D97-AF65-F5344CB8AC3E}">
        <p14:creationId xmlns:p14="http://schemas.microsoft.com/office/powerpoint/2010/main" val="676804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p:cNvSpPr>
          <p:nvPr>
            <p:ph type="sldImg"/>
          </p:nvPr>
        </p:nvSpPr>
        <p:spPr>
          <a:xfrm>
            <a:off x="962025" y="1143000"/>
            <a:ext cx="4933950" cy="3086100"/>
          </a:xfrm>
        </p:spPr>
      </p:sp>
      <p:sp>
        <p:nvSpPr>
          <p:cNvPr id="30722" name="备注占位符 2"/>
          <p:cNvSpPr>
            <a:spLocks noGrp="1"/>
          </p:cNvSpPr>
          <p:nvPr>
            <p:ph type="body"/>
          </p:nvPr>
        </p:nvSpPr>
        <p:spPr/>
        <p:txBody>
          <a:bodyPr lIns="91440" tIns="45720" rIns="91440" bIns="45720" anchor="t"/>
          <a:lstStyle/>
          <a:p>
            <a:pPr lvl="0"/>
            <a:endParaRPr lang="zh-CN" altLang="en-US" dirty="0"/>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28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extLst>
      <p:ext uri="{BB962C8B-B14F-4D97-AF65-F5344CB8AC3E}">
        <p14:creationId xmlns:p14="http://schemas.microsoft.com/office/powerpoint/2010/main" val="362362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961107E-5BF9-4945-BC66-3200F091CB7F}"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p:cNvSpPr>
          <p:nvPr>
            <p:ph type="sldImg"/>
          </p:nvPr>
        </p:nvSpPr>
        <p:spPr>
          <a:xfrm>
            <a:off x="962025" y="1143000"/>
            <a:ext cx="4933950" cy="3086100"/>
          </a:xfrm>
        </p:spPr>
      </p:sp>
      <p:sp>
        <p:nvSpPr>
          <p:cNvPr id="16386"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5</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a:xfrm>
            <a:off x="962025" y="1143000"/>
            <a:ext cx="4933950" cy="3086100"/>
          </a:xfrm>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p:cNvSpPr>
          <p:nvPr>
            <p:ph type="sldImg"/>
          </p:nvPr>
        </p:nvSpPr>
        <p:spPr>
          <a:xfrm>
            <a:off x="962025" y="1143000"/>
            <a:ext cx="4933950" cy="3086100"/>
          </a:xfrm>
        </p:spPr>
      </p:sp>
      <p:sp>
        <p:nvSpPr>
          <p:cNvPr id="20482"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8</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xfrm>
            <a:off x="962025" y="1143000"/>
            <a:ext cx="4933950" cy="3086100"/>
          </a:xfrm>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a:xfrm>
            <a:off x="962025" y="1143000"/>
            <a:ext cx="4933950" cy="3086100"/>
          </a:xfrm>
        </p:spPr>
      </p:sp>
      <p:sp>
        <p:nvSpPr>
          <p:cNvPr id="22530" name="备注占位符 2"/>
          <p:cNvSpPr>
            <a:spLocks noGrp="1"/>
          </p:cNvSpPr>
          <p:nvPr>
            <p:ph type="body"/>
          </p:nvPr>
        </p:nvSpPr>
        <p:spPr/>
        <p:txBody>
          <a:bodyPr lIns="91440" tIns="45720" rIns="91440" bIns="45720" anchor="t"/>
          <a:lstStyle/>
          <a:p>
            <a:pPr lvl="0"/>
            <a:endParaRPr lang="zh-CN" altLang="en-US"/>
          </a:p>
        </p:txBody>
      </p:sp>
      <p:sp>
        <p:nvSpPr>
          <p:cNvPr id="4" name="灯片编号占位符 3"/>
          <p:cNvSpPr>
            <a:spLocks noGrp="1"/>
          </p:cNvSpPr>
          <p:nvPr>
            <p:ph type="sldNum" sz="quarter" idx="10"/>
          </p:nvPr>
        </p:nvSpPr>
        <p:spPr/>
        <p:txBody>
          <a:bodyPr lIns="91440" tIns="45720" rIns="91440" bIns="45720" rtlCol="0" anchor="b"/>
          <a:lstStyle/>
          <a:p>
            <a:pPr marL="0" marR="0" lvl="0" indent="0" algn="r" defTabSz="914400" rtl="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cs typeface="+mn-cs"/>
                <a:sym typeface="+mn-ea"/>
              </a:rPr>
              <a:t>10</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cs typeface="+mn-cs"/>
              <a:sym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751114" y="1751986"/>
            <a:ext cx="6858000" cy="927539"/>
          </a:xfrm>
        </p:spPr>
        <p:txBody>
          <a:bodyPr lIns="90000" tIns="46800" rIns="90000" bIns="46800" anchor="b">
            <a:normAutofit/>
          </a:bodyPr>
          <a:lstStyle>
            <a:lvl1pPr algn="l">
              <a:defRPr sz="3300" b="1">
                <a:solidFill>
                  <a:schemeClr val="tx2"/>
                </a:solidFill>
              </a:defRPr>
            </a:lvl1pPr>
          </a:lstStyle>
          <a:p>
            <a:r>
              <a:rPr lang="zh-CN" altLang="en-US" dirty="0"/>
              <a:t>单击此处编辑母版标题样式</a:t>
            </a:r>
          </a:p>
        </p:txBody>
      </p:sp>
      <p:sp>
        <p:nvSpPr>
          <p:cNvPr id="3" name="副标题 2"/>
          <p:cNvSpPr>
            <a:spLocks noGrp="1"/>
          </p:cNvSpPr>
          <p:nvPr>
            <p:ph type="subTitle" idx="1"/>
          </p:nvPr>
        </p:nvSpPr>
        <p:spPr>
          <a:xfrm>
            <a:off x="751114" y="2756327"/>
            <a:ext cx="6858000" cy="824631"/>
          </a:xfrm>
        </p:spPr>
        <p:txBody>
          <a:bodyPr lIns="90000" tIns="46800" rIns="90000" bIns="46800"/>
          <a:lstStyle>
            <a:lvl1pPr marL="0" indent="0" algn="l">
              <a:buNone/>
              <a:defRPr sz="180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2017/11/8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628650" y="460053"/>
            <a:ext cx="7886700" cy="4636853"/>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3347"/>
            <a:ext cx="9144000" cy="4766733"/>
          </a:xfrm>
          <a:prstGeom prst="rect">
            <a:avLst/>
          </a:prstGeom>
        </p:spPr>
      </p:pic>
      <p:sp>
        <p:nvSpPr>
          <p:cNvPr id="3074" name="Rectangle 2"/>
          <p:cNvSpPr>
            <a:spLocks noGrp="1" noChangeArrowheads="1"/>
          </p:cNvSpPr>
          <p:nvPr>
            <p:ph type="ctrTitle"/>
          </p:nvPr>
        </p:nvSpPr>
        <p:spPr>
          <a:xfrm>
            <a:off x="2267549" y="892189"/>
            <a:ext cx="4616330" cy="902981"/>
          </a:xfrm>
        </p:spPr>
        <p:txBody>
          <a:bodyPr/>
          <a:lstStyle>
            <a:lvl1pPr algn="ctr">
              <a:lnSpc>
                <a:spcPct val="110000"/>
              </a:lnSpc>
              <a:defRPr sz="3005" b="0">
                <a:solidFill>
                  <a:schemeClr val="accent1"/>
                </a:solidFill>
              </a:defRPr>
            </a:lvl1pPr>
          </a:lstStyle>
          <a:p>
            <a:pPr lvl="0"/>
            <a:r>
              <a:rPr lang="zh-CN" altLang="en-US" noProof="0" dirty="0"/>
              <a:t>单击此处编辑母版标题样式</a:t>
            </a:r>
          </a:p>
        </p:txBody>
      </p:sp>
      <p:sp>
        <p:nvSpPr>
          <p:cNvPr id="3075" name="Rectangle 3"/>
          <p:cNvSpPr>
            <a:spLocks noGrp="1" noChangeArrowheads="1"/>
          </p:cNvSpPr>
          <p:nvPr>
            <p:ph type="subTitle" idx="1"/>
          </p:nvPr>
        </p:nvSpPr>
        <p:spPr>
          <a:xfrm>
            <a:off x="2267549" y="1955484"/>
            <a:ext cx="4616330" cy="360153"/>
          </a:xfrm>
        </p:spPr>
        <p:txBody>
          <a:bodyPr/>
          <a:lstStyle>
            <a:lvl1pPr marL="0" indent="0" algn="ctr">
              <a:buFontTx/>
              <a:buNone/>
              <a:defRPr sz="1500">
                <a:solidFill>
                  <a:schemeClr val="bg1">
                    <a:lumMod val="50000"/>
                  </a:schemeClr>
                </a:solidFill>
              </a:defRPr>
            </a:lvl1pPr>
          </a:lstStyle>
          <a:p>
            <a:pPr lvl="0"/>
            <a:r>
              <a:rPr lang="zh-CN" altLang="en-US" noProof="0" dirty="0"/>
              <a:t>单击此处编辑母版副标题样式</a:t>
            </a:r>
          </a:p>
        </p:txBody>
      </p:sp>
      <p:sp>
        <p:nvSpPr>
          <p:cNvPr id="2" name="日期占位符 1"/>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solidFill>
            <a:schemeClr val="accent1"/>
          </a:solidFill>
        </p:spPr>
        <p:txBody>
          <a:bodyPr>
            <a:normAutofit/>
          </a:bodyPr>
          <a:lstStyle>
            <a:lvl1pPr>
              <a:defRPr>
                <a:solidFill>
                  <a:schemeClr val="bg1"/>
                </a:solidFill>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468313" y="1669483"/>
            <a:ext cx="8218800" cy="3462075"/>
          </a:xfrm>
        </p:spPr>
        <p:txBody>
          <a:bodyPr lIns="0" tIns="0" rIns="0" bIns="0">
            <a:normAutofit/>
          </a:bodyPr>
          <a:lstStyle>
            <a:lvl1pPr marL="71755" indent="0">
              <a:buNone/>
              <a:defRPr sz="2000">
                <a:solidFill>
                  <a:srgbClr val="000000"/>
                </a:solidFill>
              </a:defRPr>
            </a:lvl1pPr>
            <a:lvl2pPr marL="298450" indent="0">
              <a:buFont typeface="Arial" panose="020B0604020202020204" pitchFamily="34" charset="0"/>
              <a:buNone/>
              <a:defRPr sz="1670">
                <a:solidFill>
                  <a:srgbClr val="000000"/>
                </a:solidFill>
              </a:defRPr>
            </a:lvl2pPr>
            <a:lvl3pPr marL="450215" indent="0">
              <a:buNone/>
              <a:defRPr>
                <a:solidFill>
                  <a:srgbClr val="000000"/>
                </a:solidFill>
              </a:defRPr>
            </a:lvl3pPr>
            <a:lvl4pPr marL="750570" indent="0">
              <a:buNone/>
              <a:defRPr>
                <a:solidFill>
                  <a:srgbClr val="000000"/>
                </a:solidFill>
              </a:defRPr>
            </a:lvl4pPr>
            <a:lvl5pPr marL="901065" indent="0">
              <a:buNone/>
              <a:defRPr>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7" name="组合 6"/>
          <p:cNvGrpSpPr/>
          <p:nvPr userDrawn="1"/>
        </p:nvGrpSpPr>
        <p:grpSpPr>
          <a:xfrm>
            <a:off x="468313" y="1291390"/>
            <a:ext cx="685799" cy="157567"/>
            <a:chOff x="826030" y="1528423"/>
            <a:chExt cx="914399" cy="188912"/>
          </a:xfrm>
        </p:grpSpPr>
        <p:sp>
          <p:nvSpPr>
            <p:cNvPr id="8" name="燕尾形 7"/>
            <p:cNvSpPr/>
            <p:nvPr/>
          </p:nvSpPr>
          <p:spPr>
            <a:xfrm>
              <a:off x="8260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9" name="燕尾形 8"/>
            <p:cNvSpPr/>
            <p:nvPr/>
          </p:nvSpPr>
          <p:spPr>
            <a:xfrm>
              <a:off x="10038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0" name="燕尾形 9"/>
            <p:cNvSpPr/>
            <p:nvPr/>
          </p:nvSpPr>
          <p:spPr>
            <a:xfrm>
              <a:off x="11816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1" name="燕尾形 10"/>
            <p:cNvSpPr/>
            <p:nvPr/>
          </p:nvSpPr>
          <p:spPr>
            <a:xfrm>
              <a:off x="13610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2" name="燕尾形 11"/>
            <p:cNvSpPr/>
            <p:nvPr/>
          </p:nvSpPr>
          <p:spPr>
            <a:xfrm>
              <a:off x="15388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sp>
        <p:nvSpPr>
          <p:cNvPr id="4" name="日期占位符 3"/>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3237300" y="2810496"/>
            <a:ext cx="4168800" cy="507451"/>
          </a:xfrm>
        </p:spPr>
        <p:txBody>
          <a:bodyPr anchor="ctr" anchorCtr="0">
            <a:normAutofit/>
          </a:bodyPr>
          <a:lstStyle>
            <a:lvl1pPr>
              <a:defRPr sz="2170"/>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67100" y="397228"/>
            <a:ext cx="8218486" cy="593193"/>
          </a:xfrm>
          <a:solidFill>
            <a:schemeClr val="accent1"/>
          </a:solidFill>
        </p:spPr>
        <p:txBody>
          <a:bodyPr>
            <a:normAutofit/>
          </a:bodyPr>
          <a:lstStyle>
            <a:lvl1pPr>
              <a:defRPr>
                <a:solidFill>
                  <a:schemeClr val="bg1"/>
                </a:solidFill>
              </a:defRPr>
            </a:lvl1pPr>
          </a:lstStyle>
          <a:p>
            <a:r>
              <a:rPr lang="zh-CN" altLang="en-US"/>
              <a:t>单击此处编辑母版标题样式</a:t>
            </a:r>
          </a:p>
        </p:txBody>
      </p:sp>
      <p:sp>
        <p:nvSpPr>
          <p:cNvPr id="3" name="内容占位符 2"/>
          <p:cNvSpPr>
            <a:spLocks noGrp="1"/>
          </p:cNvSpPr>
          <p:nvPr>
            <p:ph sz="half" idx="1"/>
          </p:nvPr>
        </p:nvSpPr>
        <p:spPr>
          <a:xfrm>
            <a:off x="468313" y="1660475"/>
            <a:ext cx="8218800" cy="1384229"/>
          </a:xfrm>
        </p:spPr>
        <p:txBody>
          <a:bodyPr lIns="0" tIns="0" rIns="0" bIns="0">
            <a:noAutofit/>
          </a:bodyPr>
          <a:lstStyle>
            <a:lvl1pPr marL="71755" indent="0">
              <a:spcBef>
                <a:spcPct val="17000"/>
              </a:spcBef>
              <a:spcAft>
                <a:spcPts val="100"/>
              </a:spcAft>
              <a:buNone/>
              <a:defRPr sz="2000">
                <a:solidFill>
                  <a:srgbClr val="000000"/>
                </a:solidFill>
              </a:defRPr>
            </a:lvl1pPr>
            <a:lvl2pPr marL="298450" indent="0">
              <a:spcBef>
                <a:spcPct val="17000"/>
              </a:spcBef>
              <a:spcAft>
                <a:spcPts val="100"/>
              </a:spcAft>
              <a:buFont typeface="Arial" panose="020B0604020202020204" pitchFamily="34" charset="0"/>
              <a:buNone/>
              <a:defRPr sz="1670">
                <a:solidFill>
                  <a:srgbClr val="000000"/>
                </a:solidFill>
              </a:defRPr>
            </a:lvl2pPr>
            <a:lvl3pPr marL="450215" indent="0">
              <a:spcBef>
                <a:spcPct val="17000"/>
              </a:spcBef>
              <a:spcAft>
                <a:spcPts val="100"/>
              </a:spcAft>
              <a:buNone/>
              <a:defRPr sz="1500">
                <a:solidFill>
                  <a:srgbClr val="000000"/>
                </a:solidFill>
              </a:defRPr>
            </a:lvl3pPr>
            <a:lvl4pPr marL="750570" indent="0">
              <a:spcBef>
                <a:spcPct val="17000"/>
              </a:spcBef>
              <a:spcAft>
                <a:spcPts val="100"/>
              </a:spcAft>
              <a:buNone/>
              <a:defRPr sz="1500">
                <a:solidFill>
                  <a:srgbClr val="000000"/>
                </a:solidFill>
              </a:defRPr>
            </a:lvl4pPr>
            <a:lvl5pPr marL="901065" indent="0">
              <a:spcBef>
                <a:spcPct val="17000"/>
              </a:spcBef>
              <a:spcAft>
                <a:spcPts val="100"/>
              </a:spcAft>
              <a:buNone/>
              <a:defRPr sz="1500">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7100" y="3573173"/>
            <a:ext cx="8218800" cy="1384229"/>
          </a:xfrm>
        </p:spPr>
        <p:txBody>
          <a:bodyPr lIns="0" tIns="0" rIns="0" bIns="0">
            <a:noAutofit/>
          </a:bodyPr>
          <a:lstStyle>
            <a:lvl1pPr marL="71755" indent="0">
              <a:spcBef>
                <a:spcPct val="17000"/>
              </a:spcBef>
              <a:spcAft>
                <a:spcPts val="100"/>
              </a:spcAft>
              <a:buNone/>
              <a:defRPr sz="2000">
                <a:solidFill>
                  <a:srgbClr val="000000"/>
                </a:solidFill>
              </a:defRPr>
            </a:lvl1pPr>
            <a:lvl2pPr marL="298450" indent="0">
              <a:spcBef>
                <a:spcPct val="17000"/>
              </a:spcBef>
              <a:spcAft>
                <a:spcPts val="100"/>
              </a:spcAft>
              <a:buFont typeface="Arial" panose="020B0604020202020204" pitchFamily="34" charset="0"/>
              <a:buNone/>
              <a:defRPr sz="1670">
                <a:solidFill>
                  <a:srgbClr val="000000"/>
                </a:solidFill>
              </a:defRPr>
            </a:lvl2pPr>
            <a:lvl3pPr marL="450215" indent="0">
              <a:spcBef>
                <a:spcPct val="17000"/>
              </a:spcBef>
              <a:spcAft>
                <a:spcPts val="100"/>
              </a:spcAft>
              <a:buNone/>
              <a:defRPr sz="1500">
                <a:solidFill>
                  <a:srgbClr val="000000"/>
                </a:solidFill>
              </a:defRPr>
            </a:lvl3pPr>
            <a:lvl4pPr marL="750570" indent="0">
              <a:spcBef>
                <a:spcPct val="17000"/>
              </a:spcBef>
              <a:spcAft>
                <a:spcPts val="100"/>
              </a:spcAft>
              <a:buNone/>
              <a:defRPr sz="1500">
                <a:solidFill>
                  <a:srgbClr val="000000"/>
                </a:solidFill>
              </a:defRPr>
            </a:lvl4pPr>
            <a:lvl5pPr marL="901065" indent="0">
              <a:spcBef>
                <a:spcPct val="17000"/>
              </a:spcBef>
              <a:spcAft>
                <a:spcPts val="100"/>
              </a:spcAft>
              <a:buNone/>
              <a:defRPr sz="1500">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grpSp>
        <p:nvGrpSpPr>
          <p:cNvPr id="8" name="组合 7"/>
          <p:cNvGrpSpPr/>
          <p:nvPr userDrawn="1"/>
        </p:nvGrpSpPr>
        <p:grpSpPr>
          <a:xfrm>
            <a:off x="468313" y="1291390"/>
            <a:ext cx="685799" cy="157567"/>
            <a:chOff x="826030" y="1528423"/>
            <a:chExt cx="914399" cy="188912"/>
          </a:xfrm>
        </p:grpSpPr>
        <p:sp>
          <p:nvSpPr>
            <p:cNvPr id="9" name="燕尾形 8"/>
            <p:cNvSpPr/>
            <p:nvPr/>
          </p:nvSpPr>
          <p:spPr>
            <a:xfrm>
              <a:off x="8260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0" name="燕尾形 9"/>
            <p:cNvSpPr/>
            <p:nvPr/>
          </p:nvSpPr>
          <p:spPr>
            <a:xfrm>
              <a:off x="10038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1" name="燕尾形 10"/>
            <p:cNvSpPr/>
            <p:nvPr/>
          </p:nvSpPr>
          <p:spPr>
            <a:xfrm>
              <a:off x="1181630" y="1528423"/>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2" name="燕尾形 11"/>
            <p:cNvSpPr/>
            <p:nvPr/>
          </p:nvSpPr>
          <p:spPr>
            <a:xfrm>
              <a:off x="13610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3" name="燕尾形 12"/>
            <p:cNvSpPr/>
            <p:nvPr/>
          </p:nvSpPr>
          <p:spPr>
            <a:xfrm>
              <a:off x="1538817" y="1528423"/>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grpSp>
        <p:nvGrpSpPr>
          <p:cNvPr id="14" name="组合 13"/>
          <p:cNvGrpSpPr/>
          <p:nvPr userDrawn="1"/>
        </p:nvGrpSpPr>
        <p:grpSpPr>
          <a:xfrm>
            <a:off x="468313" y="3194970"/>
            <a:ext cx="685799" cy="157567"/>
            <a:chOff x="725224" y="3754732"/>
            <a:chExt cx="914399" cy="188912"/>
          </a:xfrm>
        </p:grpSpPr>
        <p:sp>
          <p:nvSpPr>
            <p:cNvPr id="15" name="燕尾形 14"/>
            <p:cNvSpPr/>
            <p:nvPr/>
          </p:nvSpPr>
          <p:spPr>
            <a:xfrm>
              <a:off x="7252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6" name="燕尾形 15"/>
            <p:cNvSpPr/>
            <p:nvPr/>
          </p:nvSpPr>
          <p:spPr>
            <a:xfrm>
              <a:off x="9030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7" name="燕尾形 16"/>
            <p:cNvSpPr/>
            <p:nvPr/>
          </p:nvSpPr>
          <p:spPr>
            <a:xfrm>
              <a:off x="1080824" y="3754732"/>
              <a:ext cx="201613"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8" name="燕尾形 17"/>
            <p:cNvSpPr/>
            <p:nvPr/>
          </p:nvSpPr>
          <p:spPr>
            <a:xfrm>
              <a:off x="1260211" y="3754732"/>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sp>
          <p:nvSpPr>
            <p:cNvPr id="19" name="燕尾形 18"/>
            <p:cNvSpPr/>
            <p:nvPr/>
          </p:nvSpPr>
          <p:spPr>
            <a:xfrm>
              <a:off x="1438011" y="3754732"/>
              <a:ext cx="201612" cy="188912"/>
            </a:xfrm>
            <a:prstGeom prst="chevr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solidFill>
                  <a:schemeClr val="tx1"/>
                </a:solidFill>
              </a:endParaRPr>
            </a:p>
          </p:txBody>
        </p:sp>
      </p:grpSp>
      <p:sp>
        <p:nvSpPr>
          <p:cNvPr id="5" name="日期占位符 4"/>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04542"/>
            <a:ext cx="7886700" cy="1105618"/>
          </a:xfrm>
        </p:spPr>
        <p:txBody>
          <a:bodyPr/>
          <a:lstStyle/>
          <a:p>
            <a:r>
              <a:rPr lang="zh-CN" altLang="en-US"/>
              <a:t>单击此处编辑母版标题样式</a:t>
            </a:r>
          </a:p>
        </p:txBody>
      </p:sp>
      <p:sp>
        <p:nvSpPr>
          <p:cNvPr id="3" name="文本占位符 2"/>
          <p:cNvSpPr>
            <a:spLocks noGrp="1"/>
          </p:cNvSpPr>
          <p:nvPr>
            <p:ph type="body" idx="1"/>
          </p:nvPr>
        </p:nvSpPr>
        <p:spPr>
          <a:xfrm>
            <a:off x="630239" y="1402214"/>
            <a:ext cx="3868737"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dirty="0"/>
              <a:t>单击此处编辑母版文本样式</a:t>
            </a:r>
          </a:p>
        </p:txBody>
      </p:sp>
      <p:sp>
        <p:nvSpPr>
          <p:cNvPr id="4" name="内容占位符 3"/>
          <p:cNvSpPr>
            <a:spLocks noGrp="1"/>
          </p:cNvSpPr>
          <p:nvPr>
            <p:ph sz="half" idx="2"/>
          </p:nvPr>
        </p:nvSpPr>
        <p:spPr>
          <a:xfrm>
            <a:off x="630239" y="2089418"/>
            <a:ext cx="3868737" cy="307321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402214"/>
            <a:ext cx="3887788" cy="687204"/>
          </a:xfrm>
        </p:spPr>
        <p:txBody>
          <a:bodyPr anchor="b"/>
          <a:lstStyle>
            <a:lvl1pPr marL="0" indent="0">
              <a:buNone/>
              <a:defRPr sz="2000" b="1"/>
            </a:lvl1pPr>
            <a:lvl2pPr marL="381635" indent="0">
              <a:buNone/>
              <a:defRPr sz="1670" b="1"/>
            </a:lvl2pPr>
            <a:lvl3pPr marL="762635" indent="0">
              <a:buNone/>
              <a:defRPr sz="1500" b="1"/>
            </a:lvl3pPr>
            <a:lvl4pPr marL="1144270" indent="0">
              <a:buNone/>
              <a:defRPr sz="1335" b="1"/>
            </a:lvl4pPr>
            <a:lvl5pPr marL="1525270" indent="0">
              <a:buNone/>
              <a:defRPr sz="1335" b="1"/>
            </a:lvl5pPr>
            <a:lvl6pPr marL="1906905" indent="0">
              <a:buNone/>
              <a:defRPr sz="1335" b="1"/>
            </a:lvl6pPr>
            <a:lvl7pPr marL="2287905" indent="0">
              <a:buNone/>
              <a:defRPr sz="1335" b="1"/>
            </a:lvl7pPr>
            <a:lvl8pPr marL="2669540" indent="0">
              <a:buNone/>
              <a:defRPr sz="1335" b="1"/>
            </a:lvl8pPr>
            <a:lvl9pPr marL="3050540" indent="0">
              <a:buNone/>
              <a:defRPr sz="1335" b="1"/>
            </a:lvl9pPr>
          </a:lstStyle>
          <a:p>
            <a:pPr lvl="0"/>
            <a:r>
              <a:rPr lang="zh-CN" altLang="en-US"/>
              <a:t>单击此处编辑母版文本样式</a:t>
            </a:r>
          </a:p>
        </p:txBody>
      </p:sp>
      <p:sp>
        <p:nvSpPr>
          <p:cNvPr id="6" name="内容占位符 5"/>
          <p:cNvSpPr>
            <a:spLocks noGrp="1"/>
          </p:cNvSpPr>
          <p:nvPr>
            <p:ph sz="quarter" idx="4"/>
          </p:nvPr>
        </p:nvSpPr>
        <p:spPr>
          <a:xfrm>
            <a:off x="4629150" y="2089418"/>
            <a:ext cx="3887788" cy="3073219"/>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628900" y="1659158"/>
            <a:ext cx="3886201" cy="1860141"/>
          </a:xfrm>
        </p:spPr>
        <p:txBody>
          <a:bodyPr/>
          <a:lstStyle>
            <a:lvl1pPr algn="ctr">
              <a:defRPr sz="5505"/>
            </a:lvl1pPr>
          </a:lstStyle>
          <a:p>
            <a:r>
              <a:rPr lang="zh-CN" altLang="en-US" dirty="0"/>
              <a:t>编辑标题</a:t>
            </a:r>
          </a:p>
        </p:txBody>
      </p:sp>
      <p:sp>
        <p:nvSpPr>
          <p:cNvPr id="3" name="日期占位符 2"/>
          <p:cNvSpPr>
            <a:spLocks noGrp="1"/>
          </p:cNvSpPr>
          <p:nvPr>
            <p:ph type="dt" sz="half" idx="10"/>
          </p:nvPr>
        </p:nvSpPr>
        <p:spPr>
          <a:xfrm>
            <a:off x="628650" y="5301667"/>
            <a:ext cx="2057400" cy="304541"/>
          </a:xfrm>
          <a:prstGeom prst="rect">
            <a:avLst/>
          </a:prstGeom>
        </p:spPr>
        <p:txBody>
          <a:bodyPr/>
          <a:lstStyle/>
          <a:p>
            <a:fld id="{476B9C84-08AA-4DD6-A5EC-EE58C24DC290}" type="datetimeFigureOut">
              <a:rPr lang="zh-CN" altLang="en-US" smtClean="0"/>
              <a:t>2017/11/8</a:t>
            </a:fld>
            <a:endParaRPr lang="zh-CN" altLang="en-US"/>
          </a:p>
        </p:txBody>
      </p:sp>
      <p:sp>
        <p:nvSpPr>
          <p:cNvPr id="4" name="页脚占位符 3"/>
          <p:cNvSpPr>
            <a:spLocks noGrp="1"/>
          </p:cNvSpPr>
          <p:nvPr>
            <p:ph type="ftr" sz="quarter" idx="11"/>
          </p:nvPr>
        </p:nvSpPr>
        <p:spPr>
          <a:xfrm>
            <a:off x="3028950" y="5301667"/>
            <a:ext cx="3086100" cy="304541"/>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457950" y="5301667"/>
            <a:ext cx="2057400" cy="304541"/>
          </a:xfrm>
          <a:prstGeom prst="rect">
            <a:avLst/>
          </a:prstGeom>
        </p:spPr>
        <p:txBody>
          <a:bodyPr/>
          <a:lstStyle/>
          <a:p>
            <a:fld id="{42D60E34-2897-4D3E-92A0-8765A62FD2D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022300" y="3672261"/>
            <a:ext cx="5127300" cy="402357"/>
          </a:xfrm>
        </p:spPr>
        <p:txBody>
          <a:bodyPr lIns="0" tIns="0" rIns="0" bIns="0" anchor="ctr" anchorCtr="0">
            <a:normAutofit/>
          </a:bodyPr>
          <a:lstStyle>
            <a:lvl1pPr>
              <a:defRPr sz="2335"/>
            </a:lvl1pPr>
          </a:lstStyle>
          <a:p>
            <a:r>
              <a:rPr lang="zh-CN" altLang="en-US" dirty="0"/>
              <a:t>单击此处编辑母版标题样式</a:t>
            </a:r>
          </a:p>
        </p:txBody>
      </p:sp>
      <p:sp>
        <p:nvSpPr>
          <p:cNvPr id="3" name="图片占位符 2"/>
          <p:cNvSpPr>
            <a:spLocks noGrp="1"/>
          </p:cNvSpPr>
          <p:nvPr>
            <p:ph type="pic" idx="1"/>
          </p:nvPr>
        </p:nvSpPr>
        <p:spPr>
          <a:xfrm>
            <a:off x="1979100" y="696619"/>
            <a:ext cx="5192100" cy="2792480"/>
          </a:xfrm>
        </p:spPr>
        <p:txBody>
          <a:bodyPr anchor="ctr" anchorCtr="0">
            <a:normAutofit/>
          </a:bodyPr>
          <a:lstStyle>
            <a:lvl1pPr marL="0" indent="0">
              <a:buNone/>
              <a:defRPr sz="2670"/>
            </a:lvl1pPr>
            <a:lvl2pPr marL="381635" indent="0">
              <a:buNone/>
              <a:defRPr sz="2335"/>
            </a:lvl2pPr>
            <a:lvl3pPr marL="762635" indent="0">
              <a:buNone/>
              <a:defRPr sz="2000"/>
            </a:lvl3pPr>
            <a:lvl4pPr marL="1144270" indent="0">
              <a:buNone/>
              <a:defRPr sz="1670"/>
            </a:lvl4pPr>
            <a:lvl5pPr marL="1525270" indent="0">
              <a:buNone/>
              <a:defRPr sz="1670"/>
            </a:lvl5pPr>
            <a:lvl6pPr marL="1906905" indent="0">
              <a:buNone/>
              <a:defRPr sz="1670"/>
            </a:lvl6pPr>
            <a:lvl7pPr marL="2287905" indent="0">
              <a:buNone/>
              <a:defRPr sz="1670"/>
            </a:lvl7pPr>
            <a:lvl8pPr marL="2669540" indent="0">
              <a:buNone/>
              <a:defRPr sz="1670"/>
            </a:lvl8pPr>
            <a:lvl9pPr marL="3050540" indent="0">
              <a:buNone/>
              <a:defRPr sz="1670"/>
            </a:lvl9pPr>
          </a:lstStyle>
          <a:p>
            <a:pPr lvl="0"/>
            <a:r>
              <a:rPr lang="zh-CN" altLang="en-US" noProof="0"/>
              <a:t>单击图标添加图片</a:t>
            </a:r>
          </a:p>
        </p:txBody>
      </p:sp>
      <p:sp>
        <p:nvSpPr>
          <p:cNvPr id="4" name="文本占位符 3"/>
          <p:cNvSpPr>
            <a:spLocks noGrp="1"/>
          </p:cNvSpPr>
          <p:nvPr>
            <p:ph type="body" sz="half" idx="2"/>
          </p:nvPr>
        </p:nvSpPr>
        <p:spPr>
          <a:xfrm>
            <a:off x="2030400" y="4257781"/>
            <a:ext cx="5119200" cy="909808"/>
          </a:xfrm>
        </p:spPr>
        <p:txBody>
          <a:bodyPr lIns="0" tIns="0" rIns="0" bIns="0">
            <a:normAutofit/>
          </a:bodyPr>
          <a:lstStyle>
            <a:lvl1pPr marL="0" indent="0">
              <a:buNone/>
              <a:defRPr sz="1500">
                <a:solidFill>
                  <a:schemeClr val="tx1"/>
                </a:solidFill>
              </a:defRPr>
            </a:lvl1pPr>
            <a:lvl2pPr marL="381635" indent="0">
              <a:buNone/>
              <a:defRPr sz="1170"/>
            </a:lvl2pPr>
            <a:lvl3pPr marL="762635" indent="0">
              <a:buNone/>
              <a:defRPr sz="1000"/>
            </a:lvl3pPr>
            <a:lvl4pPr marL="1144270" indent="0">
              <a:buNone/>
              <a:defRPr sz="835"/>
            </a:lvl4pPr>
            <a:lvl5pPr marL="1525270" indent="0">
              <a:buNone/>
              <a:defRPr sz="835"/>
            </a:lvl5pPr>
            <a:lvl6pPr marL="1906905" indent="0">
              <a:buNone/>
              <a:defRPr sz="835"/>
            </a:lvl6pPr>
            <a:lvl7pPr marL="2287905" indent="0">
              <a:buNone/>
              <a:defRPr sz="835"/>
            </a:lvl7pPr>
            <a:lvl8pPr marL="2669540" indent="0">
              <a:buNone/>
              <a:defRPr sz="835"/>
            </a:lvl8pPr>
            <a:lvl9pPr marL="3050540" indent="0">
              <a:buNone/>
              <a:defRPr sz="835"/>
            </a:lvl9pPr>
          </a:lstStyle>
          <a:p>
            <a:pPr lvl="0"/>
            <a:r>
              <a:rPr lang="zh-CN" altLang="en-US"/>
              <a:t>单击此处编辑母版文本样式</a:t>
            </a:r>
          </a:p>
        </p:txBody>
      </p:sp>
      <p:cxnSp>
        <p:nvCxnSpPr>
          <p:cNvPr id="8" name="直接连接符 7"/>
          <p:cNvCxnSpPr/>
          <p:nvPr userDrawn="1"/>
        </p:nvCxnSpPr>
        <p:spPr bwMode="auto">
          <a:xfrm>
            <a:off x="2031206" y="4153679"/>
            <a:ext cx="5119688" cy="0"/>
          </a:xfrm>
          <a:prstGeom prst="line">
            <a:avLst/>
          </a:prstGeom>
          <a:solidFill>
            <a:schemeClr val="accent1"/>
          </a:solidFill>
          <a:ln w="38100"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日期占位符 4"/>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98435" y="375121"/>
            <a:ext cx="828122" cy="499678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17443" y="375121"/>
            <a:ext cx="7328591" cy="4996780"/>
          </a:xfrm>
        </p:spPr>
        <p:txBody>
          <a:bodyPr vert="eaVert"/>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08932D5-73BA-4C37-98F8-D15CCDF1EEA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2C377-0168-43DF-A804-917BE059A794}" type="slidenum">
              <a:rPr lang="zh-CN" altLang="en-US" smtClean="0"/>
              <a:t>‹#›</a:t>
            </a:fld>
            <a:endParaRPr lang="zh-CN" altLang="en-US"/>
          </a:p>
        </p:txBody>
      </p:sp>
      <p:pic>
        <p:nvPicPr>
          <p:cNvPr id="7" name="Picture 6" descr="logo(石油与精细)"/>
          <p:cNvPicPr>
            <a:picLocks noChangeAspect="1"/>
          </p:cNvPicPr>
          <p:nvPr userDrawn="1"/>
        </p:nvPicPr>
        <p:blipFill>
          <a:blip r:embed="rId3">
            <a:clrChange>
              <a:clrFrom>
                <a:srgbClr val="FDFDFD"/>
              </a:clrFrom>
              <a:clrTo>
                <a:srgbClr val="FDFDFD">
                  <a:alpha val="0"/>
                </a:srgbClr>
              </a:clrTo>
            </a:clrChange>
          </a:blip>
          <a:stretch>
            <a:fillRect/>
          </a:stretch>
        </p:blipFill>
        <p:spPr>
          <a:xfrm>
            <a:off x="6457950" y="5342890"/>
            <a:ext cx="2646680" cy="264160"/>
          </a:xfrm>
          <a:prstGeom prst="rect">
            <a:avLst/>
          </a:prstGeom>
          <a:noFill/>
          <a:ln w="9525">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9441E4-EC88-4A87-B30A-765C4508EABD}" type="datetimeFigureOut">
              <a:rPr lang="zh-CN" altLang="en-US" smtClean="0"/>
              <a:t>2017/11/8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08932D5-73BA-4C37-98F8-D15CCDF1EEA5}" type="slidenum">
              <a:rPr lang="zh-CN" altLang="en-US" smtClean="0"/>
              <a:t>‹#›</a:t>
            </a:fld>
            <a:endParaRPr lang="zh-CN" altLang="en-US"/>
          </a:p>
        </p:txBody>
      </p:sp>
      <p:sp>
        <p:nvSpPr>
          <p:cNvPr id="7" name="内容占位符 6"/>
          <p:cNvSpPr>
            <a:spLocks noGrp="1"/>
          </p:cNvSpPr>
          <p:nvPr>
            <p:ph sz="quarter" idx="13"/>
          </p:nvPr>
        </p:nvSpPr>
        <p:spPr>
          <a:xfrm>
            <a:off x="278606" y="279384"/>
            <a:ext cx="8586788" cy="5177202"/>
          </a:xfrm>
        </p:spPr>
        <p:txBody>
          <a:bodyPr/>
          <a:lstStyle>
            <a:lvl1pPr>
              <a:spcBef>
                <a:spcPts val="250"/>
              </a:spcBef>
              <a:spcAft>
                <a:spcPts val="300"/>
              </a:spcAft>
              <a:defRPr sz="2000">
                <a:solidFill>
                  <a:srgbClr val="000000"/>
                </a:solidFill>
              </a:defRPr>
            </a:lvl1pPr>
            <a:lvl2pPr marL="450215" indent="-149860">
              <a:spcBef>
                <a:spcPts val="250"/>
              </a:spcBef>
              <a:spcAft>
                <a:spcPts val="300"/>
              </a:spcAft>
              <a:buFont typeface="Arial" panose="020B0604020202020204" pitchFamily="34" charset="0"/>
              <a:buChar char="•"/>
              <a:defRPr sz="1670">
                <a:solidFill>
                  <a:srgbClr val="000000"/>
                </a:solidFill>
              </a:defRPr>
            </a:lvl2pPr>
            <a:lvl3pPr marL="600710" indent="-149860">
              <a:spcBef>
                <a:spcPts val="250"/>
              </a:spcBef>
              <a:spcAft>
                <a:spcPts val="300"/>
              </a:spcAft>
              <a:defRPr sz="1500">
                <a:solidFill>
                  <a:srgbClr val="000000"/>
                </a:solidFill>
              </a:defRPr>
            </a:lvl3pPr>
            <a:lvl4pPr marL="901065" indent="-149860">
              <a:spcBef>
                <a:spcPts val="250"/>
              </a:spcBef>
              <a:spcAft>
                <a:spcPts val="300"/>
              </a:spcAft>
              <a:defRPr sz="1500">
                <a:solidFill>
                  <a:srgbClr val="000000"/>
                </a:solidFill>
              </a:defRPr>
            </a:lvl4pPr>
            <a:lvl5pPr marL="1201420" indent="-149860">
              <a:spcBef>
                <a:spcPts val="250"/>
              </a:spcBef>
              <a:spcAft>
                <a:spcPts val="300"/>
              </a:spcAft>
              <a:defRPr sz="1500">
                <a:solidFill>
                  <a:srgbClr val="000000"/>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50600" y="1488684"/>
            <a:ext cx="6993000" cy="1205055"/>
          </a:xfrm>
        </p:spPr>
        <p:txBody>
          <a:bodyPr anchor="b">
            <a:normAutofit/>
          </a:bodyPr>
          <a:lstStyle>
            <a:lvl1pPr>
              <a:defRPr sz="3300">
                <a:solidFill>
                  <a:schemeClr val="tx2"/>
                </a:solidFill>
              </a:defRPr>
            </a:lvl1pPr>
          </a:lstStyle>
          <a:p>
            <a:r>
              <a:rPr lang="zh-CN" altLang="en-US" dirty="0"/>
              <a:t>单击此处编辑母版标题样式</a:t>
            </a:r>
          </a:p>
        </p:txBody>
      </p:sp>
      <p:sp>
        <p:nvSpPr>
          <p:cNvPr id="3" name="文本占位符 2"/>
          <p:cNvSpPr>
            <a:spLocks noGrp="1"/>
          </p:cNvSpPr>
          <p:nvPr>
            <p:ph type="body" idx="1"/>
          </p:nvPr>
        </p:nvSpPr>
        <p:spPr>
          <a:xfrm>
            <a:off x="750600" y="2756602"/>
            <a:ext cx="6993000" cy="825780"/>
          </a:xfrm>
        </p:spPr>
        <p:txBody>
          <a:bodyPr/>
          <a:lstStyle>
            <a:lvl1pPr marL="0" indent="0">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50" y="1522792"/>
            <a:ext cx="3886200" cy="3629541"/>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522792"/>
            <a:ext cx="3886200" cy="3629541"/>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04558"/>
            <a:ext cx="7886700" cy="1105680"/>
          </a:xfrm>
        </p:spPr>
        <p:txBody>
          <a:bodyPr/>
          <a:lstStyle/>
          <a:p>
            <a:r>
              <a:rPr lang="zh-CN" altLang="en-US"/>
              <a:t>单击此处编辑母版标题样式</a:t>
            </a:r>
          </a:p>
        </p:txBody>
      </p:sp>
      <p:sp>
        <p:nvSpPr>
          <p:cNvPr id="3" name="文本占位符 2"/>
          <p:cNvSpPr>
            <a:spLocks noGrp="1"/>
          </p:cNvSpPr>
          <p:nvPr>
            <p:ph type="body" idx="1"/>
          </p:nvPr>
        </p:nvSpPr>
        <p:spPr>
          <a:xfrm>
            <a:off x="629841" y="1447609"/>
            <a:ext cx="3868340" cy="61079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1" y="2089535"/>
            <a:ext cx="3868340" cy="3073391"/>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0" y="1447609"/>
            <a:ext cx="3887391" cy="61079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0" y="2089535"/>
            <a:ext cx="3887391" cy="3073391"/>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3" name="矩形 57"/>
          <p:cNvSpPr>
            <a:spLocks noChangeArrowheads="1"/>
          </p:cNvSpPr>
          <p:nvPr/>
        </p:nvSpPr>
        <p:spPr bwMode="auto">
          <a:xfrm>
            <a:off x="751114" y="3794429"/>
            <a:ext cx="1623761" cy="521515"/>
          </a:xfrm>
          <a:prstGeom prst="rect">
            <a:avLst/>
          </a:prstGeom>
          <a:solidFill>
            <a:schemeClr val="accent6"/>
          </a:solidFill>
          <a:ln>
            <a:noFill/>
          </a:ln>
        </p:spPr>
        <p:txBody>
          <a:bodyPr wrap="square" anchor="ctr">
            <a:normAutofit/>
          </a:bodyPr>
          <a:lstStyle/>
          <a:p>
            <a:pPr algn="dist"/>
            <a:endParaRPr lang="en-US" altLang="en-US" sz="1200" dirty="0">
              <a:solidFill>
                <a:schemeClr val="bg1"/>
              </a:solidFill>
              <a:latin typeface="微软雅黑" panose="020B0503020204020204" charset="-122"/>
              <a:ea typeface="微软雅黑" panose="020B0503020204020204" charset="-122"/>
              <a:sym typeface="Arial" panose="020B0604020202020204" pitchFamily="34" charset="0"/>
            </a:endParaRPr>
          </a:p>
        </p:txBody>
      </p:sp>
      <p:sp>
        <p:nvSpPr>
          <p:cNvPr id="2" name="标题 1"/>
          <p:cNvSpPr>
            <a:spLocks noGrp="1"/>
          </p:cNvSpPr>
          <p:nvPr>
            <p:ph type="title"/>
          </p:nvPr>
        </p:nvSpPr>
        <p:spPr>
          <a:xfrm>
            <a:off x="750600" y="1750653"/>
            <a:ext cx="6858000" cy="927876"/>
          </a:xfrm>
        </p:spPr>
        <p:txBody>
          <a:bodyPr anchor="b"/>
          <a:lstStyle>
            <a:lvl1pPr>
              <a:defRPr b="1">
                <a:solidFill>
                  <a:schemeClr val="tx2"/>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7F2C377-0168-43DF-A804-917BE059A794}" type="slidenum">
              <a:rPr lang="zh-CN" altLang="en-US" smtClean="0"/>
              <a:t>‹#›</a:t>
            </a:fld>
            <a:endParaRPr lang="zh-CN" altLang="en-US"/>
          </a:p>
        </p:txBody>
      </p:sp>
      <p:sp>
        <p:nvSpPr>
          <p:cNvPr id="9" name="文本占位符 8"/>
          <p:cNvSpPr>
            <a:spLocks noGrp="1"/>
          </p:cNvSpPr>
          <p:nvPr>
            <p:ph type="body" sz="quarter" idx="13"/>
          </p:nvPr>
        </p:nvSpPr>
        <p:spPr>
          <a:xfrm>
            <a:off x="750094" y="2756602"/>
            <a:ext cx="6993000" cy="825780"/>
          </a:xfrm>
        </p:spPr>
        <p:txBody>
          <a:bodyPr/>
          <a:lstStyle>
            <a:lvl1pPr marL="0" indent="0">
              <a:buNone/>
              <a:defRPr>
                <a:solidFill>
                  <a:schemeClr val="tx2"/>
                </a:solidFill>
              </a:defRPr>
            </a:lvl1pPr>
          </a:lstStyle>
          <a:p>
            <a:pPr lvl="0"/>
            <a:endParaRPr lang="zh-CN" altLang="en-US" dirty="0"/>
          </a:p>
        </p:txBody>
      </p:sp>
      <p:sp>
        <p:nvSpPr>
          <p:cNvPr id="12" name="文本占位符 11"/>
          <p:cNvSpPr>
            <a:spLocks noGrp="1"/>
          </p:cNvSpPr>
          <p:nvPr>
            <p:ph type="body" sz="quarter" idx="14"/>
          </p:nvPr>
        </p:nvSpPr>
        <p:spPr>
          <a:xfrm>
            <a:off x="750094" y="3794429"/>
            <a:ext cx="1621631" cy="521515"/>
          </a:xfrm>
        </p:spPr>
        <p:txBody>
          <a:bodyPr anchor="ctr">
            <a:normAutofit/>
          </a:bodyPr>
          <a:lstStyle>
            <a:lvl1pPr marL="0" indent="0" algn="dist">
              <a:buNone/>
              <a:defRPr sz="1350">
                <a:solidFill>
                  <a:schemeClr val="bg1"/>
                </a:solidFill>
              </a:defRPr>
            </a:lvl1pPr>
          </a:lstStyle>
          <a:p>
            <a:pPr lvl="0"/>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9840" y="381360"/>
            <a:ext cx="3123900" cy="1334760"/>
          </a:xfrm>
        </p:spPr>
        <p:txBody>
          <a:bodyPr anchor="t" anchorCtr="0">
            <a:normAutofit/>
          </a:bodyPr>
          <a:lstStyle>
            <a:lvl1pPr>
              <a:defRPr sz="2700"/>
            </a:lvl1pPr>
          </a:lstStyle>
          <a:p>
            <a:r>
              <a:rPr lang="zh-CN" altLang="en-US" dirty="0"/>
              <a:t>单击此处编辑母版标题样式</a:t>
            </a:r>
          </a:p>
        </p:txBody>
      </p:sp>
      <p:sp>
        <p:nvSpPr>
          <p:cNvPr id="3" name="图片占位符 2"/>
          <p:cNvSpPr>
            <a:spLocks noGrp="1" noChangeAspect="1"/>
          </p:cNvSpPr>
          <p:nvPr>
            <p:ph type="pic" idx="1"/>
          </p:nvPr>
        </p:nvSpPr>
        <p:spPr>
          <a:xfrm>
            <a:off x="3888000" y="381360"/>
            <a:ext cx="4627800" cy="450725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dirty="0"/>
          </a:p>
        </p:txBody>
      </p:sp>
      <p:sp>
        <p:nvSpPr>
          <p:cNvPr id="4" name="文本占位符 3"/>
          <p:cNvSpPr>
            <a:spLocks noGrp="1"/>
          </p:cNvSpPr>
          <p:nvPr>
            <p:ph type="body" sz="half" idx="2"/>
          </p:nvPr>
        </p:nvSpPr>
        <p:spPr>
          <a:xfrm>
            <a:off x="629840" y="1716120"/>
            <a:ext cx="3123900" cy="3179325"/>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2017/11/8</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65706" y="304558"/>
            <a:ext cx="649644" cy="4847775"/>
          </a:xfrm>
        </p:spPr>
        <p:txBody>
          <a:bodyPr vert="eaVert">
            <a:normAutofit/>
          </a:bodyPr>
          <a:lstStyle>
            <a:lvl1pPr>
              <a:defRPr sz="2700"/>
            </a:lvl1pPr>
          </a:lstStyle>
          <a:p>
            <a:r>
              <a:rPr lang="zh-CN" altLang="en-US"/>
              <a:t>单击此处编辑母版标题样式</a:t>
            </a:r>
          </a:p>
        </p:txBody>
      </p:sp>
      <p:sp>
        <p:nvSpPr>
          <p:cNvPr id="3" name="竖排文字占位符 2"/>
          <p:cNvSpPr>
            <a:spLocks noGrp="1"/>
          </p:cNvSpPr>
          <p:nvPr>
            <p:ph type="body" orient="vert" idx="1"/>
          </p:nvPr>
        </p:nvSpPr>
        <p:spPr>
          <a:xfrm>
            <a:off x="628650" y="304558"/>
            <a:ext cx="7076103" cy="4847775"/>
          </a:xfrm>
        </p:spPr>
        <p:txBody>
          <a:bodyPr vert="eaVert"/>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45344E02-42CD-4BA4-9E3D-CD0DE11CCAAA}" type="datetimeFigureOut">
              <a:rPr lang="zh-CN" altLang="en-US" smtClean="0"/>
              <a:t>2017/11/8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7F2C377-0168-43DF-A804-917BE059A79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28650" y="304558"/>
            <a:ext cx="7886700" cy="110568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628650" y="1522792"/>
            <a:ext cx="7886700" cy="3629541"/>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28650" y="5301963"/>
            <a:ext cx="2057400" cy="304558"/>
          </a:xfrm>
          <a:prstGeom prst="rect">
            <a:avLst/>
          </a:prstGeom>
        </p:spPr>
        <p:txBody>
          <a:bodyPr vert="horz" lIns="91440" tIns="45720" rIns="91440" bIns="45720" rtlCol="0" anchor="ctr">
            <a:normAutofit/>
          </a:bodyPr>
          <a:lstStyle>
            <a:lvl1pPr algn="l">
              <a:defRPr sz="900">
                <a:solidFill>
                  <a:schemeClr val="bg1">
                    <a:lumMod val="50000"/>
                  </a:schemeClr>
                </a:solidFill>
              </a:defRPr>
            </a:lvl1pPr>
          </a:lstStyle>
          <a:p>
            <a:fld id="{45344E02-42CD-4BA4-9E3D-CD0DE11CCAAA}" type="datetimeFigureOut">
              <a:rPr lang="zh-CN" altLang="en-US" smtClean="0"/>
              <a:t>2017/11/8</a:t>
            </a:fld>
            <a:endParaRPr lang="zh-CN" altLang="en-US" dirty="0"/>
          </a:p>
        </p:txBody>
      </p:sp>
      <p:sp>
        <p:nvSpPr>
          <p:cNvPr id="5" name="页脚占位符 4"/>
          <p:cNvSpPr>
            <a:spLocks noGrp="1"/>
          </p:cNvSpPr>
          <p:nvPr>
            <p:ph type="ftr" sz="quarter" idx="3"/>
          </p:nvPr>
        </p:nvSpPr>
        <p:spPr>
          <a:xfrm>
            <a:off x="3028950" y="5301963"/>
            <a:ext cx="3086100" cy="304558"/>
          </a:xfrm>
          <a:prstGeom prst="rect">
            <a:avLst/>
          </a:prstGeom>
        </p:spPr>
        <p:txBody>
          <a:bodyPr vert="horz" lIns="91440" tIns="45720" rIns="91440" bIns="45720" rtlCol="0" anchor="ctr">
            <a:normAutofit/>
          </a:bodyPr>
          <a:lstStyle>
            <a:lvl1pPr algn="ctr">
              <a:defRPr sz="9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6457950" y="5301963"/>
            <a:ext cx="2057400" cy="304558"/>
          </a:xfrm>
          <a:prstGeom prst="rect">
            <a:avLst/>
          </a:prstGeom>
        </p:spPr>
        <p:txBody>
          <a:bodyPr vert="horz" lIns="91440" tIns="45720" rIns="91440" bIns="45720" rtlCol="0" anchor="ctr">
            <a:normAutofit/>
          </a:bodyPr>
          <a:lstStyle>
            <a:lvl1pPr algn="r">
              <a:defRPr sz="900">
                <a:solidFill>
                  <a:schemeClr val="bg1">
                    <a:lumMod val="50000"/>
                  </a:schemeClr>
                </a:solidFill>
              </a:defRPr>
            </a:lvl1pPr>
          </a:lstStyle>
          <a:p>
            <a:fld id="{D7F2C377-0168-43DF-A804-917BE059A794}" type="slidenum">
              <a:rPr lang="zh-CN" altLang="en-US" smtClean="0"/>
              <a:t>‹#›</a:t>
            </a:fld>
            <a:endParaRPr lang="zh-CN" altLang="en-US"/>
          </a:p>
        </p:txBody>
      </p:sp>
      <p:sp>
        <p:nvSpPr>
          <p:cNvPr id="7" name="KSO_TEMPLATE" hidden="1"/>
          <p:cNvSpPr/>
          <p:nvPr userDrawn="1">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953347"/>
            <a:ext cx="9144000" cy="4766733"/>
          </a:xfrm>
          <a:prstGeom prst="rect">
            <a:avLst/>
          </a:prstGeom>
        </p:spPr>
      </p:pic>
      <p:sp>
        <p:nvSpPr>
          <p:cNvPr id="8" name="矩形 7"/>
          <p:cNvSpPr/>
          <p:nvPr/>
        </p:nvSpPr>
        <p:spPr>
          <a:xfrm>
            <a:off x="0" y="942554"/>
            <a:ext cx="9144000" cy="4777526"/>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27" name="Rectangle 2"/>
          <p:cNvSpPr>
            <a:spLocks noGrp="1" noChangeArrowheads="1"/>
          </p:cNvSpPr>
          <p:nvPr>
            <p:ph type="title"/>
          </p:nvPr>
        </p:nvSpPr>
        <p:spPr bwMode="auto">
          <a:xfrm>
            <a:off x="468315" y="397228"/>
            <a:ext cx="8218486" cy="59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468314" y="1178443"/>
            <a:ext cx="8218487" cy="3955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2" name="日期占位符 1"/>
          <p:cNvSpPr>
            <a:spLocks noGrp="1"/>
          </p:cNvSpPr>
          <p:nvPr>
            <p:ph type="dt" sz="half" idx="2"/>
          </p:nvPr>
        </p:nvSpPr>
        <p:spPr>
          <a:xfrm>
            <a:off x="628650" y="5301667"/>
            <a:ext cx="2057400" cy="304541"/>
          </a:xfrm>
          <a:prstGeom prst="rect">
            <a:avLst/>
          </a:prstGeom>
        </p:spPr>
        <p:txBody>
          <a:bodyPr vert="horz" lIns="91440" tIns="45720" rIns="91440" bIns="45720" rtlCol="0" anchor="ctr"/>
          <a:lstStyle>
            <a:lvl1pPr algn="l">
              <a:defRPr sz="1000">
                <a:solidFill>
                  <a:schemeClr val="tx1">
                    <a:tint val="75000"/>
                  </a:schemeClr>
                </a:solidFill>
              </a:defRPr>
            </a:lvl1pPr>
          </a:lstStyle>
          <a:p>
            <a:fld id="{359441E4-EC88-4A87-B30A-765C4508EABD}" type="datetimeFigureOut">
              <a:rPr lang="zh-CN" altLang="en-US" smtClean="0"/>
              <a:t>2017/11/8</a:t>
            </a:fld>
            <a:endParaRPr lang="zh-CN" altLang="en-US"/>
          </a:p>
        </p:txBody>
      </p:sp>
      <p:sp>
        <p:nvSpPr>
          <p:cNvPr id="4" name="页脚占位符 3"/>
          <p:cNvSpPr>
            <a:spLocks noGrp="1"/>
          </p:cNvSpPr>
          <p:nvPr>
            <p:ph type="ftr" sz="quarter" idx="3"/>
          </p:nvPr>
        </p:nvSpPr>
        <p:spPr>
          <a:xfrm>
            <a:off x="3028950" y="5301667"/>
            <a:ext cx="3086100" cy="30454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zh-CN" altLang="en-US"/>
          </a:p>
        </p:txBody>
      </p:sp>
      <p:sp>
        <p:nvSpPr>
          <p:cNvPr id="5" name="灯片编号占位符 4"/>
          <p:cNvSpPr>
            <a:spLocks noGrp="1"/>
          </p:cNvSpPr>
          <p:nvPr>
            <p:ph type="sldNum" sz="quarter" idx="4"/>
          </p:nvPr>
        </p:nvSpPr>
        <p:spPr>
          <a:xfrm>
            <a:off x="6457950" y="5301667"/>
            <a:ext cx="2057400" cy="304541"/>
          </a:xfrm>
          <a:prstGeom prst="rect">
            <a:avLst/>
          </a:prstGeom>
        </p:spPr>
        <p:txBody>
          <a:bodyPr vert="horz" lIns="91440" tIns="45720" rIns="91440" bIns="45720" rtlCol="0" anchor="ctr"/>
          <a:lstStyle>
            <a:lvl1pPr algn="r">
              <a:defRPr sz="1000">
                <a:solidFill>
                  <a:schemeClr val="tx1">
                    <a:tint val="75000"/>
                  </a:schemeClr>
                </a:solidFill>
              </a:defRPr>
            </a:lvl1pPr>
          </a:lstStyle>
          <a:p>
            <a:fld id="{D08932D5-73BA-4C37-98F8-D15CCDF1EEA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rtl="0" eaLnBrk="1" fontAlgn="base" hangingPunct="1">
        <a:spcBef>
          <a:spcPct val="0"/>
        </a:spcBef>
        <a:spcAft>
          <a:spcPct val="0"/>
        </a:spcAft>
        <a:defRPr sz="2335" kern="1200">
          <a:solidFill>
            <a:schemeClr val="accent1"/>
          </a:solidFill>
          <a:latin typeface="+mj-lt"/>
          <a:ea typeface="+mj-ea"/>
          <a:cs typeface="+mj-cs"/>
        </a:defRPr>
      </a:lvl1pPr>
      <a:lvl2pPr algn="l" rtl="0" eaLnBrk="1" fontAlgn="base" hangingPunct="1">
        <a:spcBef>
          <a:spcPct val="0"/>
        </a:spcBef>
        <a:spcAft>
          <a:spcPct val="0"/>
        </a:spcAft>
        <a:defRPr sz="2800">
          <a:solidFill>
            <a:schemeClr val="accent1"/>
          </a:solidFill>
          <a:latin typeface="Arial" panose="020B0604020202020204" pitchFamily="34" charset="0"/>
          <a:ea typeface="华文中宋" pitchFamily="2" charset="-122"/>
          <a:cs typeface="宋体" panose="02010600030101010101" pitchFamily="2" charset="-122"/>
        </a:defRPr>
      </a:lvl2pPr>
      <a:lvl3pPr algn="l" rtl="0" eaLnBrk="1" fontAlgn="base" hangingPunct="1">
        <a:spcBef>
          <a:spcPct val="0"/>
        </a:spcBef>
        <a:spcAft>
          <a:spcPct val="0"/>
        </a:spcAft>
        <a:defRPr sz="2800">
          <a:solidFill>
            <a:schemeClr val="accent1"/>
          </a:solidFill>
          <a:latin typeface="Arial" panose="020B0604020202020204" pitchFamily="34" charset="0"/>
          <a:ea typeface="华文中宋" pitchFamily="2" charset="-122"/>
          <a:cs typeface="宋体" panose="02010600030101010101" pitchFamily="2" charset="-122"/>
        </a:defRPr>
      </a:lvl3pPr>
      <a:lvl4pPr algn="l" rtl="0" eaLnBrk="1" fontAlgn="base" hangingPunct="1">
        <a:spcBef>
          <a:spcPct val="0"/>
        </a:spcBef>
        <a:spcAft>
          <a:spcPct val="0"/>
        </a:spcAft>
        <a:defRPr sz="2800">
          <a:solidFill>
            <a:schemeClr val="accent1"/>
          </a:solidFill>
          <a:latin typeface="Arial" panose="020B0604020202020204" pitchFamily="34" charset="0"/>
          <a:ea typeface="华文中宋" pitchFamily="2" charset="-122"/>
          <a:cs typeface="宋体" panose="02010600030101010101" pitchFamily="2" charset="-122"/>
        </a:defRPr>
      </a:lvl4pPr>
      <a:lvl5pPr algn="l" rtl="0" eaLnBrk="1" fontAlgn="base" hangingPunct="1">
        <a:spcBef>
          <a:spcPct val="0"/>
        </a:spcBef>
        <a:spcAft>
          <a:spcPct val="0"/>
        </a:spcAft>
        <a:defRPr sz="2800">
          <a:solidFill>
            <a:schemeClr val="accent1"/>
          </a:solidFill>
          <a:latin typeface="Arial" panose="020B0604020202020204" pitchFamily="34" charset="0"/>
          <a:ea typeface="华文中宋" pitchFamily="2" charset="-122"/>
          <a:cs typeface="宋体" panose="02010600030101010101" pitchFamily="2" charset="-122"/>
        </a:defRPr>
      </a:lvl5pPr>
      <a:lvl6pPr marL="457200" algn="l" rtl="0" eaLnBrk="1" fontAlgn="base" hangingPunct="1">
        <a:spcBef>
          <a:spcPct val="0"/>
        </a:spcBef>
        <a:spcAft>
          <a:spcPct val="0"/>
        </a:spcAft>
        <a:defRPr sz="2800">
          <a:solidFill>
            <a:srgbClr val="FF3300"/>
          </a:solidFill>
          <a:latin typeface="Arial" panose="020B0604020202020204" pitchFamily="34" charset="0"/>
          <a:ea typeface="华文中宋" pitchFamily="2" charset="-122"/>
          <a:cs typeface="宋体" panose="02010600030101010101" pitchFamily="2" charset="-122"/>
        </a:defRPr>
      </a:lvl6pPr>
      <a:lvl7pPr marL="914400" algn="l" rtl="0" eaLnBrk="1" fontAlgn="base" hangingPunct="1">
        <a:spcBef>
          <a:spcPct val="0"/>
        </a:spcBef>
        <a:spcAft>
          <a:spcPct val="0"/>
        </a:spcAft>
        <a:defRPr sz="2800">
          <a:solidFill>
            <a:srgbClr val="FF3300"/>
          </a:solidFill>
          <a:latin typeface="Arial" panose="020B0604020202020204" pitchFamily="34" charset="0"/>
          <a:ea typeface="华文中宋" pitchFamily="2" charset="-122"/>
          <a:cs typeface="宋体" panose="02010600030101010101" pitchFamily="2" charset="-122"/>
        </a:defRPr>
      </a:lvl7pPr>
      <a:lvl8pPr marL="1371600" algn="l" rtl="0" eaLnBrk="1" fontAlgn="base" hangingPunct="1">
        <a:spcBef>
          <a:spcPct val="0"/>
        </a:spcBef>
        <a:spcAft>
          <a:spcPct val="0"/>
        </a:spcAft>
        <a:defRPr sz="2800">
          <a:solidFill>
            <a:srgbClr val="FF3300"/>
          </a:solidFill>
          <a:latin typeface="Arial" panose="020B0604020202020204" pitchFamily="34" charset="0"/>
          <a:ea typeface="华文中宋" pitchFamily="2" charset="-122"/>
          <a:cs typeface="宋体" panose="02010600030101010101" pitchFamily="2" charset="-122"/>
        </a:defRPr>
      </a:lvl8pPr>
      <a:lvl9pPr marL="1828800" algn="l" rtl="0" eaLnBrk="1" fontAlgn="base" hangingPunct="1">
        <a:spcBef>
          <a:spcPct val="0"/>
        </a:spcBef>
        <a:spcAft>
          <a:spcPct val="0"/>
        </a:spcAft>
        <a:defRPr sz="2800">
          <a:solidFill>
            <a:srgbClr val="FF3300"/>
          </a:solidFill>
          <a:latin typeface="Arial" panose="020B0604020202020204" pitchFamily="34" charset="0"/>
          <a:ea typeface="华文中宋" pitchFamily="2" charset="-122"/>
          <a:cs typeface="宋体" panose="02010600030101010101" pitchFamily="2" charset="-122"/>
        </a:defRPr>
      </a:lvl9pPr>
    </p:titleStyle>
    <p:bodyStyle>
      <a:lvl1pPr marL="285750" indent="-214630" algn="l" rtl="0" eaLnBrk="1" fontAlgn="base" hangingPunct="1">
        <a:spcBef>
          <a:spcPts val="250"/>
        </a:spcBef>
        <a:spcAft>
          <a:spcPts val="300"/>
        </a:spcAft>
        <a:buClr>
          <a:schemeClr val="accent1"/>
        </a:buClr>
        <a:buSzPct val="80000"/>
        <a:buFont typeface="Wingdings 2" pitchFamily="18" charset="2"/>
        <a:buChar char="Õ"/>
        <a:defRPr sz="2000" kern="1200">
          <a:solidFill>
            <a:schemeClr val="accent1"/>
          </a:solidFill>
          <a:latin typeface="+mn-lt"/>
          <a:ea typeface="+mn-ea"/>
          <a:cs typeface="+mn-cs"/>
        </a:defRPr>
      </a:lvl1pPr>
      <a:lvl2pPr marL="450215" indent="-149860" algn="l" rtl="0" eaLnBrk="1" fontAlgn="base" hangingPunct="1">
        <a:spcBef>
          <a:spcPts val="250"/>
        </a:spcBef>
        <a:spcAft>
          <a:spcPts val="300"/>
        </a:spcAft>
        <a:buFont typeface="Arial" panose="020B0604020202020204" pitchFamily="34" charset="0"/>
        <a:buChar char="•"/>
        <a:defRPr sz="1670" kern="1200">
          <a:solidFill>
            <a:srgbClr val="4D4D4D"/>
          </a:solidFill>
          <a:latin typeface="+mn-lt"/>
          <a:ea typeface="+mn-ea"/>
          <a:cs typeface="+mn-cs"/>
        </a:defRPr>
      </a:lvl2pPr>
      <a:lvl3pPr marL="600710" indent="-149860" algn="l" rtl="0" eaLnBrk="1" fontAlgn="base" hangingPunct="1">
        <a:spcBef>
          <a:spcPts val="250"/>
        </a:spcBef>
        <a:spcAft>
          <a:spcPts val="300"/>
        </a:spcAft>
        <a:buChar char="•"/>
        <a:defRPr sz="1500" kern="1200">
          <a:solidFill>
            <a:srgbClr val="4D4D4D"/>
          </a:solidFill>
          <a:latin typeface="+mn-lt"/>
          <a:ea typeface="+mn-ea"/>
          <a:cs typeface="+mn-cs"/>
        </a:defRPr>
      </a:lvl3pPr>
      <a:lvl4pPr marL="901065" indent="-149860" algn="l" rtl="0" eaLnBrk="1" fontAlgn="base" hangingPunct="1">
        <a:spcBef>
          <a:spcPts val="250"/>
        </a:spcBef>
        <a:spcAft>
          <a:spcPts val="300"/>
        </a:spcAft>
        <a:buChar char="–"/>
        <a:defRPr sz="1500" kern="1200">
          <a:solidFill>
            <a:srgbClr val="4D4D4D"/>
          </a:solidFill>
          <a:latin typeface="+mn-lt"/>
          <a:ea typeface="+mn-ea"/>
          <a:cs typeface="+mn-cs"/>
        </a:defRPr>
      </a:lvl4pPr>
      <a:lvl5pPr marL="1050925" indent="-149860" algn="l" rtl="0" eaLnBrk="1" fontAlgn="base" hangingPunct="1">
        <a:spcBef>
          <a:spcPts val="250"/>
        </a:spcBef>
        <a:spcAft>
          <a:spcPts val="300"/>
        </a:spcAft>
        <a:buChar char="»"/>
        <a:defRPr sz="1500" kern="1200">
          <a:solidFill>
            <a:srgbClr val="4D4D4D"/>
          </a:solidFill>
          <a:latin typeface="+mn-lt"/>
          <a:ea typeface="+mn-ea"/>
          <a:cs typeface="+mn-cs"/>
        </a:defRPr>
      </a:lvl5pPr>
      <a:lvl6pPr marL="2097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6pPr>
      <a:lvl7pPr marL="247840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7pPr>
      <a:lvl8pPr marL="2860040"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8pPr>
      <a:lvl9pPr marL="3241675" indent="-190500" algn="l" defTabSz="762635" rtl="0" eaLnBrk="1" latinLnBrk="0" hangingPunct="1">
        <a:lnSpc>
          <a:spcPct val="90000"/>
        </a:lnSpc>
        <a:spcBef>
          <a:spcPts val="415"/>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62635" rtl="0" eaLnBrk="1" latinLnBrk="0" hangingPunct="1">
        <a:defRPr sz="1500" kern="1200">
          <a:solidFill>
            <a:schemeClr val="tx1"/>
          </a:solidFill>
          <a:latin typeface="+mn-lt"/>
          <a:ea typeface="+mn-ea"/>
          <a:cs typeface="+mn-cs"/>
        </a:defRPr>
      </a:lvl1pPr>
      <a:lvl2pPr marL="381635" algn="l" defTabSz="762635" rtl="0" eaLnBrk="1" latinLnBrk="0" hangingPunct="1">
        <a:defRPr sz="1500" kern="1200">
          <a:solidFill>
            <a:schemeClr val="tx1"/>
          </a:solidFill>
          <a:latin typeface="+mn-lt"/>
          <a:ea typeface="+mn-ea"/>
          <a:cs typeface="+mn-cs"/>
        </a:defRPr>
      </a:lvl2pPr>
      <a:lvl3pPr marL="762635" algn="l" defTabSz="762635" rtl="0" eaLnBrk="1" latinLnBrk="0" hangingPunct="1">
        <a:defRPr sz="1500" kern="1200">
          <a:solidFill>
            <a:schemeClr val="tx1"/>
          </a:solidFill>
          <a:latin typeface="+mn-lt"/>
          <a:ea typeface="+mn-ea"/>
          <a:cs typeface="+mn-cs"/>
        </a:defRPr>
      </a:lvl3pPr>
      <a:lvl4pPr marL="1144270" algn="l" defTabSz="762635" rtl="0" eaLnBrk="1" latinLnBrk="0" hangingPunct="1">
        <a:defRPr sz="1500" kern="1200">
          <a:solidFill>
            <a:schemeClr val="tx1"/>
          </a:solidFill>
          <a:latin typeface="+mn-lt"/>
          <a:ea typeface="+mn-ea"/>
          <a:cs typeface="+mn-cs"/>
        </a:defRPr>
      </a:lvl4pPr>
      <a:lvl5pPr marL="1525270" algn="l" defTabSz="762635" rtl="0" eaLnBrk="1" latinLnBrk="0" hangingPunct="1">
        <a:defRPr sz="1500" kern="1200">
          <a:solidFill>
            <a:schemeClr val="tx1"/>
          </a:solidFill>
          <a:latin typeface="+mn-lt"/>
          <a:ea typeface="+mn-ea"/>
          <a:cs typeface="+mn-cs"/>
        </a:defRPr>
      </a:lvl5pPr>
      <a:lvl6pPr marL="1906905" algn="l" defTabSz="762635" rtl="0" eaLnBrk="1" latinLnBrk="0" hangingPunct="1">
        <a:defRPr sz="1500" kern="1200">
          <a:solidFill>
            <a:schemeClr val="tx1"/>
          </a:solidFill>
          <a:latin typeface="+mn-lt"/>
          <a:ea typeface="+mn-ea"/>
          <a:cs typeface="+mn-cs"/>
        </a:defRPr>
      </a:lvl6pPr>
      <a:lvl7pPr marL="2287905" algn="l" defTabSz="762635" rtl="0" eaLnBrk="1" latinLnBrk="0" hangingPunct="1">
        <a:defRPr sz="1500" kern="1200">
          <a:solidFill>
            <a:schemeClr val="tx1"/>
          </a:solidFill>
          <a:latin typeface="+mn-lt"/>
          <a:ea typeface="+mn-ea"/>
          <a:cs typeface="+mn-cs"/>
        </a:defRPr>
      </a:lvl7pPr>
      <a:lvl8pPr marL="2669540" algn="l" defTabSz="762635" rtl="0" eaLnBrk="1" latinLnBrk="0" hangingPunct="1">
        <a:defRPr sz="1500" kern="1200">
          <a:solidFill>
            <a:schemeClr val="tx1"/>
          </a:solidFill>
          <a:latin typeface="+mn-lt"/>
          <a:ea typeface="+mn-ea"/>
          <a:cs typeface="+mn-cs"/>
        </a:defRPr>
      </a:lvl8pPr>
      <a:lvl9pPr marL="3050540" algn="l" defTabSz="76263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0.xml"/><Relationship Id="rId5" Type="http://schemas.openxmlformats.org/officeDocument/2006/relationships/slideLayout" Target="../slideLayouts/slideLayout13.xml"/><Relationship Id="rId4"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16.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15.xml"/><Relationship Id="rId5" Type="http://schemas.openxmlformats.org/officeDocument/2006/relationships/slideLayout" Target="../slideLayouts/slideLayout13.xml"/><Relationship Id="rId4" Type="http://schemas.openxmlformats.org/officeDocument/2006/relationships/tags" Target="../tags/tag91.xml"/></Relationships>
</file>

<file path=ppt/slides/_rels/slide17.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26" Type="http://schemas.openxmlformats.org/officeDocument/2006/relationships/tags" Target="../tags/tag117.xml"/><Relationship Id="rId3" Type="http://schemas.openxmlformats.org/officeDocument/2006/relationships/tags" Target="../tags/tag94.xml"/><Relationship Id="rId21" Type="http://schemas.openxmlformats.org/officeDocument/2006/relationships/tags" Target="../tags/tag112.xml"/><Relationship Id="rId34" Type="http://schemas.openxmlformats.org/officeDocument/2006/relationships/tags" Target="../tags/tag125.xml"/><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5" Type="http://schemas.openxmlformats.org/officeDocument/2006/relationships/tags" Target="../tags/tag116.xml"/><Relationship Id="rId33" Type="http://schemas.openxmlformats.org/officeDocument/2006/relationships/tags" Target="../tags/tag124.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tags" Target="../tags/tag111.xml"/><Relationship Id="rId29" Type="http://schemas.openxmlformats.org/officeDocument/2006/relationships/tags" Target="../tags/tag120.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24" Type="http://schemas.openxmlformats.org/officeDocument/2006/relationships/tags" Target="../tags/tag115.xml"/><Relationship Id="rId32" Type="http://schemas.openxmlformats.org/officeDocument/2006/relationships/tags" Target="../tags/tag123.xml"/><Relationship Id="rId37" Type="http://schemas.openxmlformats.org/officeDocument/2006/relationships/notesSlide" Target="../notesSlides/notesSlide16.xml"/><Relationship Id="rId5" Type="http://schemas.openxmlformats.org/officeDocument/2006/relationships/tags" Target="../tags/tag96.xml"/><Relationship Id="rId15" Type="http://schemas.openxmlformats.org/officeDocument/2006/relationships/tags" Target="../tags/tag106.xml"/><Relationship Id="rId23" Type="http://schemas.openxmlformats.org/officeDocument/2006/relationships/tags" Target="../tags/tag114.xml"/><Relationship Id="rId28" Type="http://schemas.openxmlformats.org/officeDocument/2006/relationships/tags" Target="../tags/tag119.xml"/><Relationship Id="rId36" Type="http://schemas.openxmlformats.org/officeDocument/2006/relationships/slideLayout" Target="../slideLayouts/slideLayout2.xml"/><Relationship Id="rId10" Type="http://schemas.openxmlformats.org/officeDocument/2006/relationships/tags" Target="../tags/tag101.xml"/><Relationship Id="rId19" Type="http://schemas.openxmlformats.org/officeDocument/2006/relationships/tags" Target="../tags/tag110.xml"/><Relationship Id="rId31" Type="http://schemas.openxmlformats.org/officeDocument/2006/relationships/tags" Target="../tags/tag122.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 Id="rId22" Type="http://schemas.openxmlformats.org/officeDocument/2006/relationships/tags" Target="../tags/tag113.xml"/><Relationship Id="rId27" Type="http://schemas.openxmlformats.org/officeDocument/2006/relationships/tags" Target="../tags/tag118.xml"/><Relationship Id="rId30" Type="http://schemas.openxmlformats.org/officeDocument/2006/relationships/tags" Target="../tags/tag121.xml"/><Relationship Id="rId35" Type="http://schemas.openxmlformats.org/officeDocument/2006/relationships/tags" Target="../tags/tag126.xml"/></Relationships>
</file>

<file path=ppt/slides/_rels/slide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tags" Target="../tags/tag139.xml"/><Relationship Id="rId18" Type="http://schemas.openxmlformats.org/officeDocument/2006/relationships/tags" Target="../tags/tag144.xml"/><Relationship Id="rId26" Type="http://schemas.openxmlformats.org/officeDocument/2006/relationships/tags" Target="../tags/tag152.xml"/><Relationship Id="rId3" Type="http://schemas.openxmlformats.org/officeDocument/2006/relationships/tags" Target="../tags/tag129.xml"/><Relationship Id="rId21" Type="http://schemas.openxmlformats.org/officeDocument/2006/relationships/tags" Target="../tags/tag147.xml"/><Relationship Id="rId7" Type="http://schemas.openxmlformats.org/officeDocument/2006/relationships/tags" Target="../tags/tag133.xml"/><Relationship Id="rId12" Type="http://schemas.openxmlformats.org/officeDocument/2006/relationships/tags" Target="../tags/tag138.xml"/><Relationship Id="rId17" Type="http://schemas.openxmlformats.org/officeDocument/2006/relationships/tags" Target="../tags/tag143.xml"/><Relationship Id="rId25" Type="http://schemas.openxmlformats.org/officeDocument/2006/relationships/tags" Target="../tags/tag151.xml"/><Relationship Id="rId2" Type="http://schemas.openxmlformats.org/officeDocument/2006/relationships/tags" Target="../tags/tag128.xml"/><Relationship Id="rId16" Type="http://schemas.openxmlformats.org/officeDocument/2006/relationships/tags" Target="../tags/tag142.xml"/><Relationship Id="rId20" Type="http://schemas.openxmlformats.org/officeDocument/2006/relationships/tags" Target="../tags/tag146.xml"/><Relationship Id="rId29" Type="http://schemas.openxmlformats.org/officeDocument/2006/relationships/tags" Target="../tags/tag155.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tags" Target="../tags/tag137.xml"/><Relationship Id="rId24" Type="http://schemas.openxmlformats.org/officeDocument/2006/relationships/tags" Target="../tags/tag150.xml"/><Relationship Id="rId5" Type="http://schemas.openxmlformats.org/officeDocument/2006/relationships/tags" Target="../tags/tag131.xml"/><Relationship Id="rId15" Type="http://schemas.openxmlformats.org/officeDocument/2006/relationships/tags" Target="../tags/tag141.xml"/><Relationship Id="rId23" Type="http://schemas.openxmlformats.org/officeDocument/2006/relationships/tags" Target="../tags/tag149.xml"/><Relationship Id="rId28" Type="http://schemas.openxmlformats.org/officeDocument/2006/relationships/tags" Target="../tags/tag154.xml"/><Relationship Id="rId10" Type="http://schemas.openxmlformats.org/officeDocument/2006/relationships/tags" Target="../tags/tag136.xml"/><Relationship Id="rId19" Type="http://schemas.openxmlformats.org/officeDocument/2006/relationships/tags" Target="../tags/tag145.xml"/><Relationship Id="rId31" Type="http://schemas.openxmlformats.org/officeDocument/2006/relationships/notesSlide" Target="../notesSlides/notesSlide17.xml"/><Relationship Id="rId4" Type="http://schemas.openxmlformats.org/officeDocument/2006/relationships/tags" Target="../tags/tag130.xml"/><Relationship Id="rId9" Type="http://schemas.openxmlformats.org/officeDocument/2006/relationships/tags" Target="../tags/tag135.xml"/><Relationship Id="rId14" Type="http://schemas.openxmlformats.org/officeDocument/2006/relationships/tags" Target="../tags/tag140.xml"/><Relationship Id="rId22" Type="http://schemas.openxmlformats.org/officeDocument/2006/relationships/tags" Target="../tags/tag148.xml"/><Relationship Id="rId27" Type="http://schemas.openxmlformats.org/officeDocument/2006/relationships/tags" Target="../tags/tag153.xml"/><Relationship Id="rId30"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9" Type="http://schemas.openxmlformats.org/officeDocument/2006/relationships/tags" Target="../tags/tag194.xml"/><Relationship Id="rId3" Type="http://schemas.openxmlformats.org/officeDocument/2006/relationships/tags" Target="../tags/tag158.xml"/><Relationship Id="rId21" Type="http://schemas.openxmlformats.org/officeDocument/2006/relationships/tags" Target="../tags/tag176.xml"/><Relationship Id="rId34" Type="http://schemas.openxmlformats.org/officeDocument/2006/relationships/tags" Target="../tags/tag189.xml"/><Relationship Id="rId42" Type="http://schemas.openxmlformats.org/officeDocument/2006/relationships/tags" Target="../tags/tag197.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tags" Target="../tags/tag193.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41" Type="http://schemas.openxmlformats.org/officeDocument/2006/relationships/tags" Target="../tags/tag196.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tags" Target="../tags/tag192.xml"/><Relationship Id="rId40" Type="http://schemas.openxmlformats.org/officeDocument/2006/relationships/tags" Target="../tags/tag195.xml"/><Relationship Id="rId45" Type="http://schemas.openxmlformats.org/officeDocument/2006/relationships/image" Target="../media/image10.png"/><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4" Type="http://schemas.openxmlformats.org/officeDocument/2006/relationships/notesSlide" Target="../notesSlides/notesSlide18.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 Id="rId4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tags" Target="../tags/tag205.xml"/><Relationship Id="rId3" Type="http://schemas.openxmlformats.org/officeDocument/2006/relationships/tags" Target="../tags/tag200.xml"/><Relationship Id="rId7" Type="http://schemas.openxmlformats.org/officeDocument/2006/relationships/tags" Target="../tags/tag20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notesSlide" Target="../notesSlides/notesSlide19.xml"/><Relationship Id="rId5" Type="http://schemas.openxmlformats.org/officeDocument/2006/relationships/tags" Target="../tags/tag202.xml"/><Relationship Id="rId10" Type="http://schemas.openxmlformats.org/officeDocument/2006/relationships/slideLayout" Target="../slideLayouts/slideLayout2.xml"/><Relationship Id="rId4" Type="http://schemas.openxmlformats.org/officeDocument/2006/relationships/tags" Target="../tags/tag201.xml"/><Relationship Id="rId9" Type="http://schemas.openxmlformats.org/officeDocument/2006/relationships/tags" Target="../tags/tag206.xml"/></Relationships>
</file>

<file path=ppt/slides/_rels/slide21.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tags" Target="../tags/tag219.xml"/><Relationship Id="rId18" Type="http://schemas.openxmlformats.org/officeDocument/2006/relationships/tags" Target="../tags/tag224.xml"/><Relationship Id="rId3" Type="http://schemas.openxmlformats.org/officeDocument/2006/relationships/tags" Target="../tags/tag209.xml"/><Relationship Id="rId21" Type="http://schemas.openxmlformats.org/officeDocument/2006/relationships/tags" Target="../tags/tag227.xml"/><Relationship Id="rId7" Type="http://schemas.openxmlformats.org/officeDocument/2006/relationships/tags" Target="../tags/tag213.xml"/><Relationship Id="rId12" Type="http://schemas.openxmlformats.org/officeDocument/2006/relationships/tags" Target="../tags/tag218.xml"/><Relationship Id="rId17" Type="http://schemas.openxmlformats.org/officeDocument/2006/relationships/tags" Target="../tags/tag223.xml"/><Relationship Id="rId25" Type="http://schemas.openxmlformats.org/officeDocument/2006/relationships/notesSlide" Target="../notesSlides/notesSlide20.xml"/><Relationship Id="rId2" Type="http://schemas.openxmlformats.org/officeDocument/2006/relationships/tags" Target="../tags/tag208.xml"/><Relationship Id="rId16" Type="http://schemas.openxmlformats.org/officeDocument/2006/relationships/tags" Target="../tags/tag222.xml"/><Relationship Id="rId20" Type="http://schemas.openxmlformats.org/officeDocument/2006/relationships/tags" Target="../tags/tag226.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tags" Target="../tags/tag217.xml"/><Relationship Id="rId24" Type="http://schemas.openxmlformats.org/officeDocument/2006/relationships/slideLayout" Target="../slideLayouts/slideLayout2.xml"/><Relationship Id="rId5" Type="http://schemas.openxmlformats.org/officeDocument/2006/relationships/tags" Target="../tags/tag211.xml"/><Relationship Id="rId15" Type="http://schemas.openxmlformats.org/officeDocument/2006/relationships/tags" Target="../tags/tag221.xml"/><Relationship Id="rId23" Type="http://schemas.openxmlformats.org/officeDocument/2006/relationships/tags" Target="../tags/tag229.xml"/><Relationship Id="rId10" Type="http://schemas.openxmlformats.org/officeDocument/2006/relationships/tags" Target="../tags/tag216.xml"/><Relationship Id="rId19" Type="http://schemas.openxmlformats.org/officeDocument/2006/relationships/tags" Target="../tags/tag225.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tags" Target="../tags/tag220.xml"/><Relationship Id="rId22" Type="http://schemas.openxmlformats.org/officeDocument/2006/relationships/tags" Target="../tags/tag228.xml"/></Relationships>
</file>

<file path=ppt/slides/_rels/slide22.xml.rels><?xml version="1.0" encoding="UTF-8" standalone="yes"?>
<Relationships xmlns="http://schemas.openxmlformats.org/package/2006/relationships"><Relationship Id="rId8" Type="http://schemas.openxmlformats.org/officeDocument/2006/relationships/tags" Target="../tags/tag237.xml"/><Relationship Id="rId13" Type="http://schemas.openxmlformats.org/officeDocument/2006/relationships/tags" Target="../tags/tag242.xml"/><Relationship Id="rId18" Type="http://schemas.openxmlformats.org/officeDocument/2006/relationships/tags" Target="../tags/tag247.xml"/><Relationship Id="rId26" Type="http://schemas.openxmlformats.org/officeDocument/2006/relationships/tags" Target="../tags/tag255.xml"/><Relationship Id="rId3" Type="http://schemas.openxmlformats.org/officeDocument/2006/relationships/tags" Target="../tags/tag232.xml"/><Relationship Id="rId21" Type="http://schemas.openxmlformats.org/officeDocument/2006/relationships/tags" Target="../tags/tag250.xml"/><Relationship Id="rId7" Type="http://schemas.openxmlformats.org/officeDocument/2006/relationships/tags" Target="../tags/tag236.xml"/><Relationship Id="rId12" Type="http://schemas.openxmlformats.org/officeDocument/2006/relationships/tags" Target="../tags/tag241.xml"/><Relationship Id="rId17" Type="http://schemas.openxmlformats.org/officeDocument/2006/relationships/tags" Target="../tags/tag246.xml"/><Relationship Id="rId25" Type="http://schemas.openxmlformats.org/officeDocument/2006/relationships/tags" Target="../tags/tag254.xml"/><Relationship Id="rId2" Type="http://schemas.openxmlformats.org/officeDocument/2006/relationships/tags" Target="../tags/tag231.xml"/><Relationship Id="rId16" Type="http://schemas.openxmlformats.org/officeDocument/2006/relationships/tags" Target="../tags/tag245.xml"/><Relationship Id="rId20" Type="http://schemas.openxmlformats.org/officeDocument/2006/relationships/tags" Target="../tags/tag249.xml"/><Relationship Id="rId29" Type="http://schemas.openxmlformats.org/officeDocument/2006/relationships/image" Target="../media/image11.png"/><Relationship Id="rId1" Type="http://schemas.openxmlformats.org/officeDocument/2006/relationships/tags" Target="../tags/tag230.xml"/><Relationship Id="rId6" Type="http://schemas.openxmlformats.org/officeDocument/2006/relationships/tags" Target="../tags/tag235.xml"/><Relationship Id="rId11" Type="http://schemas.openxmlformats.org/officeDocument/2006/relationships/tags" Target="../tags/tag240.xml"/><Relationship Id="rId24" Type="http://schemas.openxmlformats.org/officeDocument/2006/relationships/tags" Target="../tags/tag253.xml"/><Relationship Id="rId32" Type="http://schemas.openxmlformats.org/officeDocument/2006/relationships/image" Target="../media/image14.png"/><Relationship Id="rId5" Type="http://schemas.openxmlformats.org/officeDocument/2006/relationships/tags" Target="../tags/tag234.xml"/><Relationship Id="rId15" Type="http://schemas.openxmlformats.org/officeDocument/2006/relationships/tags" Target="../tags/tag244.xml"/><Relationship Id="rId23" Type="http://schemas.openxmlformats.org/officeDocument/2006/relationships/tags" Target="../tags/tag252.xml"/><Relationship Id="rId28" Type="http://schemas.openxmlformats.org/officeDocument/2006/relationships/notesSlide" Target="../notesSlides/notesSlide21.xml"/><Relationship Id="rId10" Type="http://schemas.openxmlformats.org/officeDocument/2006/relationships/tags" Target="../tags/tag239.xml"/><Relationship Id="rId19" Type="http://schemas.openxmlformats.org/officeDocument/2006/relationships/tags" Target="../tags/tag248.xml"/><Relationship Id="rId31" Type="http://schemas.openxmlformats.org/officeDocument/2006/relationships/image" Target="../media/image13.png"/><Relationship Id="rId4" Type="http://schemas.openxmlformats.org/officeDocument/2006/relationships/tags" Target="../tags/tag233.xml"/><Relationship Id="rId9" Type="http://schemas.openxmlformats.org/officeDocument/2006/relationships/tags" Target="../tags/tag238.xml"/><Relationship Id="rId14" Type="http://schemas.openxmlformats.org/officeDocument/2006/relationships/tags" Target="../tags/tag243.xml"/><Relationship Id="rId22" Type="http://schemas.openxmlformats.org/officeDocument/2006/relationships/tags" Target="../tags/tag251.xml"/><Relationship Id="rId27" Type="http://schemas.openxmlformats.org/officeDocument/2006/relationships/slideLayout" Target="../slideLayouts/slideLayout2.xml"/><Relationship Id="rId30"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notesSlide" Target="../notesSlides/notesSlide22.xml"/><Relationship Id="rId5" Type="http://schemas.openxmlformats.org/officeDocument/2006/relationships/slideLayout" Target="../slideLayouts/slideLayout13.xml"/><Relationship Id="rId4" Type="http://schemas.openxmlformats.org/officeDocument/2006/relationships/tags" Target="../tags/tag25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260.xml"/></Relationships>
</file>

<file path=ppt/slides/_rels/slide25.xml.rels><?xml version="1.0" encoding="UTF-8" standalone="yes"?>
<Relationships xmlns="http://schemas.openxmlformats.org/package/2006/relationships"><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notesSlide" Target="../notesSlides/notesSlide24.xml"/><Relationship Id="rId5" Type="http://schemas.openxmlformats.org/officeDocument/2006/relationships/slideLayout" Target="../slideLayouts/slideLayout13.xml"/><Relationship Id="rId4" Type="http://schemas.openxmlformats.org/officeDocument/2006/relationships/tags" Target="../tags/tag26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tags" Target="../tags/tag265.xml"/></Relationships>
</file>

<file path=ppt/slides/_rels/slide27.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notesSlide" Target="../notesSlides/notesSlide26.xml"/><Relationship Id="rId5" Type="http://schemas.openxmlformats.org/officeDocument/2006/relationships/slideLayout" Target="../slideLayouts/slideLayout13.xml"/><Relationship Id="rId4" Type="http://schemas.openxmlformats.org/officeDocument/2006/relationships/tags" Target="../tags/tag26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7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13.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6.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notesSlide" Target="../notesSlides/notesSlide4.xml"/><Relationship Id="rId2" Type="http://schemas.openxmlformats.org/officeDocument/2006/relationships/tags" Target="../tags/tag15.xml"/><Relationship Id="rId16"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6.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tags" Target="../tags/tag54.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tags" Target="../tags/tag53.xml"/><Relationship Id="rId33" Type="http://schemas.openxmlformats.org/officeDocument/2006/relationships/notesSlide" Target="../notesSlides/notesSlide5.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tags" Target="../tags/tag57.xml"/><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32" Type="http://schemas.openxmlformats.org/officeDocument/2006/relationships/slideLayout" Target="../slideLayouts/slideLayout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tags" Target="../tags/tag56.xml"/><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tags" Target="../tags/tag59.xml"/><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tags" Target="../tags/tag55.xml"/><Relationship Id="rId30" Type="http://schemas.openxmlformats.org/officeDocument/2006/relationships/tags" Target="../tags/tag58.xml"/></Relationships>
</file>

<file path=ppt/slides/_rels/slide7.xml.rels><?xml version="1.0" encoding="UTF-8" standalone="yes"?>
<Relationships xmlns="http://schemas.openxmlformats.org/package/2006/relationships"><Relationship Id="rId8" Type="http://schemas.openxmlformats.org/officeDocument/2006/relationships/tags" Target="../tags/tag67.xml"/><Relationship Id="rId13" Type="http://schemas.openxmlformats.org/officeDocument/2006/relationships/tags" Target="../tags/tag72.xml"/><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tags" Target="../tags/tag71.xml"/><Relationship Id="rId2" Type="http://schemas.openxmlformats.org/officeDocument/2006/relationships/tags" Target="../tags/tag61.xml"/><Relationship Id="rId16" Type="http://schemas.openxmlformats.org/officeDocument/2006/relationships/notesSlide" Target="../notesSlides/notesSlide6.xml"/><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tags" Target="../tags/tag70.xml"/><Relationship Id="rId5" Type="http://schemas.openxmlformats.org/officeDocument/2006/relationships/tags" Target="../tags/tag64.xml"/><Relationship Id="rId15" Type="http://schemas.openxmlformats.org/officeDocument/2006/relationships/slideLayout" Target="../slideLayouts/slideLayout2.xml"/><Relationship Id="rId10" Type="http://schemas.openxmlformats.org/officeDocument/2006/relationships/tags" Target="../tags/tag69.xml"/><Relationship Id="rId4" Type="http://schemas.openxmlformats.org/officeDocument/2006/relationships/tags" Target="../tags/tag63.xml"/><Relationship Id="rId9" Type="http://schemas.openxmlformats.org/officeDocument/2006/relationships/tags" Target="../tags/tag68.xml"/><Relationship Id="rId14" Type="http://schemas.openxmlformats.org/officeDocument/2006/relationships/tags" Target="../tags/tag7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03648" y="1923777"/>
            <a:ext cx="6696744" cy="1311128"/>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lnSpc>
                <a:spcPct val="110000"/>
              </a:lnSpc>
            </a:pPr>
            <a:r>
              <a:rPr lang="zh-CN" altLang="en-US" sz="3600" b="1" noProof="1">
                <a:ln/>
                <a:solidFill>
                  <a:schemeClr val="accent4"/>
                </a:solidFill>
                <a:latin typeface="书体坊赵九江钢笔行书" panose="03000509000000000000" charset="-122"/>
                <a:ea typeface="书体坊赵九江钢笔行书" panose="03000509000000000000" charset="-122"/>
              </a:rPr>
              <a:t>以微生物化学打造绿色环境治理与生态循环农业</a:t>
            </a:r>
            <a:endParaRPr lang="zh-CN" altLang="en-US" sz="3600" b="1" noProof="1">
              <a:ln/>
              <a:solidFill>
                <a:schemeClr val="accent4"/>
              </a:solidFill>
              <a:effectLst/>
              <a:latin typeface="书体坊赵九江钢笔行书" panose="03000509000000000000" charset="-122"/>
              <a:ea typeface="书体坊赵九江钢笔行书" panose="03000509000000000000" charset="-122"/>
              <a:cs typeface="+mn-cs"/>
            </a:endParaRPr>
          </a:p>
        </p:txBody>
      </p:sp>
      <p:pic>
        <p:nvPicPr>
          <p:cNvPr id="8194" name="Picture 6" descr="logo(石油与精细)"/>
          <p:cNvPicPr>
            <a:picLocks noChangeAspect="1"/>
          </p:cNvPicPr>
          <p:nvPr/>
        </p:nvPicPr>
        <p:blipFill>
          <a:blip r:embed="rId3">
            <a:clrChange>
              <a:clrFrom>
                <a:srgbClr val="FDFDFD"/>
              </a:clrFrom>
              <a:clrTo>
                <a:srgbClr val="FDFDFD">
                  <a:alpha val="0"/>
                </a:srgbClr>
              </a:clrTo>
            </a:clrChange>
          </a:blip>
          <a:stretch>
            <a:fillRect/>
          </a:stretch>
        </p:blipFill>
        <p:spPr>
          <a:xfrm>
            <a:off x="4932040" y="5005467"/>
            <a:ext cx="4325838" cy="432042"/>
          </a:xfrm>
          <a:prstGeom prst="rect">
            <a:avLst/>
          </a:prstGeom>
          <a:noFill/>
          <a:ln w="9525">
            <a:noFill/>
          </a:ln>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6"/>
          <p:cNvSpPr/>
          <p:nvPr/>
        </p:nvSpPr>
        <p:spPr>
          <a:xfrm>
            <a:off x="419100" y="803594"/>
            <a:ext cx="8258175" cy="645160"/>
          </a:xfrm>
          <a:custGeom>
            <a:avLst/>
            <a:gdLst>
              <a:gd name="txL" fmla="*/ 0 w 8259445"/>
              <a:gd name="txT" fmla="*/ 0 h 1014729"/>
              <a:gd name="txR" fmla="*/ 8259445 w 8259445"/>
              <a:gd name="txB" fmla="*/ 1014729 h 1014729"/>
            </a:gdLst>
            <a:ahLst/>
            <a:cxnLst>
              <a:cxn ang="0">
                <a:pos x="8259445" y="507364"/>
              </a:cxn>
              <a:cxn ang="5400000">
                <a:pos x="4129722" y="1014729"/>
              </a:cxn>
              <a:cxn ang="10800000">
                <a:pos x="0" y="507364"/>
              </a:cxn>
              <a:cxn ang="16200000">
                <a:pos x="4129722" y="0"/>
              </a:cxn>
            </a:cxnLst>
            <a:rect l="txL" t="txT" r="txR" b="txB"/>
            <a:pathLst>
              <a:path w="8259445" h="1014729">
                <a:moveTo>
                  <a:pt x="0" y="0"/>
                </a:moveTo>
                <a:lnTo>
                  <a:pt x="8259445" y="0"/>
                </a:lnTo>
                <a:lnTo>
                  <a:pt x="8259445" y="0"/>
                </a:lnTo>
                <a:lnTo>
                  <a:pt x="8259445" y="1014729"/>
                </a:lnTo>
                <a:lnTo>
                  <a:pt x="8259445"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以微生物工程技术为核心、以“有机、生态、循环、安全”为理念，根据种养关键环节研发的生态循环农业技术与产品体系，</a:t>
            </a:r>
            <a:r>
              <a:rPr lang="zh-CN" altLang="en-US" sz="1000" b="1" dirty="0">
                <a:latin typeface="微软雅黑 Light" panose="020B0502040204020203" charset="-122"/>
                <a:ea typeface="微软雅黑 Light" panose="020B0502040204020203" charset="-122"/>
                <a:sym typeface="黑体" panose="02010609060101010101" charset="-122"/>
              </a:rPr>
              <a:t>以土壤调理剂、微生物有机肥、生物酵素、核心生物草粉、复合益生菌、常温垫料床及高效中恒温厌氧污废处置技术为拳头产品</a:t>
            </a:r>
            <a:r>
              <a:rPr lang="zh-CN" altLang="en-US" sz="1000" dirty="0">
                <a:latin typeface="微软雅黑 Light" panose="020B0502040204020203" charset="-122"/>
                <a:ea typeface="微软雅黑 Light" panose="020B0502040204020203" charset="-122"/>
                <a:sym typeface="黑体" panose="02010609060101010101" charset="-122"/>
              </a:rPr>
              <a:t>，打造出</a:t>
            </a:r>
            <a:r>
              <a:rPr lang="zh-CN" altLang="en-US" sz="1000" b="1" dirty="0">
                <a:latin typeface="微软雅黑 Light" panose="020B0502040204020203" charset="-122"/>
                <a:ea typeface="微软雅黑 Light" panose="020B0502040204020203" charset="-122"/>
                <a:sym typeface="黑体" panose="02010609060101010101" charset="-122"/>
              </a:rPr>
              <a:t>“土壤调理修复--生态种植--生态养殖--农业废弃物资源化处理”的有机产业环链</a:t>
            </a:r>
            <a:r>
              <a:rPr lang="zh-CN" altLang="en-US" sz="1000" dirty="0">
                <a:latin typeface="微软雅黑 Light" panose="020B0502040204020203" charset="-122"/>
                <a:ea typeface="微软雅黑 Light" panose="020B0502040204020203" charset="-122"/>
                <a:sym typeface="黑体" panose="02010609060101010101" charset="-122"/>
              </a:rPr>
              <a:t>，针对解决生态种养及农业面源污染治理问题。</a:t>
            </a:r>
          </a:p>
        </p:txBody>
      </p:sp>
      <p:sp>
        <p:nvSpPr>
          <p:cNvPr id="21508" name="标题 1"/>
          <p:cNvSpPr>
            <a:spLocks noGrp="1"/>
          </p:cNvSpPr>
          <p:nvPr/>
        </p:nvSpPr>
        <p:spPr>
          <a:xfrm>
            <a:off x="606425" y="248445"/>
            <a:ext cx="7886700" cy="633413"/>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gn="ctr">
              <a:lnSpc>
                <a:spcPct val="120000"/>
              </a:lnSpc>
            </a:pPr>
            <a:r>
              <a:rPr lang="zh-CN" altLang="en-US" sz="2000" dirty="0">
                <a:solidFill>
                  <a:schemeClr val="accent6"/>
                </a:solidFill>
                <a:effectLst/>
                <a:latin typeface="微软雅黑 Light" panose="020B0502040204020203" charset="-122"/>
                <a:ea typeface="微软雅黑 Light" panose="020B0502040204020203" charset="-122"/>
              </a:rPr>
              <a:t>生态循环农业</a:t>
            </a:r>
          </a:p>
        </p:txBody>
      </p:sp>
      <p:sp>
        <p:nvSpPr>
          <p:cNvPr id="21510" name="标题 1"/>
          <p:cNvSpPr>
            <a:spLocks noGrp="1"/>
          </p:cNvSpPr>
          <p:nvPr/>
        </p:nvSpPr>
        <p:spPr>
          <a:xfrm>
            <a:off x="422275" y="1557020"/>
            <a:ext cx="2165350" cy="480060"/>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gn="l">
              <a:lnSpc>
                <a:spcPct val="120000"/>
              </a:lnSpc>
            </a:pPr>
            <a:r>
              <a:rPr lang="zh-CN" altLang="en-US" sz="2000" dirty="0">
                <a:solidFill>
                  <a:schemeClr val="accent6"/>
                </a:solidFill>
                <a:effectLst/>
                <a:latin typeface="微软雅黑 Light" panose="020B0502040204020203" charset="-122"/>
                <a:ea typeface="微软雅黑 Light" panose="020B0502040204020203" charset="-122"/>
              </a:rPr>
              <a:t>生态有机种植</a:t>
            </a:r>
          </a:p>
        </p:txBody>
      </p:sp>
      <p:sp>
        <p:nvSpPr>
          <p:cNvPr id="21511" name="任意多边形 14"/>
          <p:cNvSpPr/>
          <p:nvPr>
            <p:custDataLst>
              <p:tags r:id="rId2"/>
            </p:custDataLst>
          </p:nvPr>
        </p:nvSpPr>
        <p:spPr>
          <a:xfrm>
            <a:off x="660400" y="-1269"/>
            <a:ext cx="3051175" cy="283845"/>
          </a:xfrm>
          <a:custGeom>
            <a:avLst/>
            <a:gdLst>
              <a:gd name="txL" fmla="*/ 0 w 4067982"/>
              <a:gd name="txT" fmla="*/ 0 h 466379"/>
              <a:gd name="txR" fmla="*/ 4067982 w 4067982"/>
              <a:gd name="txB" fmla="*/ 466379 h 466379"/>
            </a:gdLst>
            <a:ahLst/>
            <a:cxnLst>
              <a:cxn ang="0">
                <a:pos x="546640" y="0"/>
              </a:cxn>
              <a:cxn ang="0">
                <a:pos x="576872" y="0"/>
              </a:cxn>
              <a:cxn ang="0">
                <a:pos x="868846" y="0"/>
              </a:cxn>
              <a:cxn ang="0">
                <a:pos x="1385254" y="0"/>
              </a:cxn>
              <a:cxn ang="0">
                <a:pos x="1415486" y="0"/>
              </a:cxn>
              <a:cxn ang="0">
                <a:pos x="1635053" y="0"/>
              </a:cxn>
              <a:cxn ang="0">
                <a:pos x="1665285" y="0"/>
              </a:cxn>
              <a:cxn ang="0">
                <a:pos x="1957258" y="0"/>
              </a:cxn>
              <a:cxn ang="0">
                <a:pos x="1962127" y="0"/>
              </a:cxn>
              <a:cxn ang="0">
                <a:pos x="2473666" y="0"/>
              </a:cxn>
              <a:cxn ang="0">
                <a:pos x="2503899" y="0"/>
              </a:cxn>
              <a:cxn ang="0">
                <a:pos x="3050540" y="0"/>
              </a:cxn>
              <a:cxn ang="0">
                <a:pos x="3019956" y="63472"/>
              </a:cxn>
              <a:cxn ang="0">
                <a:pos x="2503899" y="283845"/>
              </a:cxn>
              <a:cxn ang="0">
                <a:pos x="2473666" y="283845"/>
              </a:cxn>
              <a:cxn ang="0">
                <a:pos x="2181693" y="283845"/>
              </a:cxn>
              <a:cxn ang="0">
                <a:pos x="1665285" y="283845"/>
              </a:cxn>
              <a:cxn ang="0">
                <a:pos x="1635053" y="283845"/>
              </a:cxn>
              <a:cxn ang="0">
                <a:pos x="1415486" y="283845"/>
              </a:cxn>
              <a:cxn ang="0">
                <a:pos x="1385254" y="283845"/>
              </a:cxn>
              <a:cxn ang="0">
                <a:pos x="1093281" y="283845"/>
              </a:cxn>
              <a:cxn ang="0">
                <a:pos x="1088412" y="283845"/>
              </a:cxn>
              <a:cxn ang="0">
                <a:pos x="576872" y="283845"/>
              </a:cxn>
              <a:cxn ang="0">
                <a:pos x="546640" y="283845"/>
              </a:cxn>
              <a:cxn ang="0">
                <a:pos x="0" y="283845"/>
              </a:cxn>
              <a:cxn ang="0">
                <a:pos x="30582" y="220372"/>
              </a:cxn>
              <a:cxn ang="0">
                <a:pos x="546640" y="0"/>
              </a:cxn>
            </a:cxnLst>
            <a:rect l="txL" t="txT" r="txR" b="txB"/>
            <a:pathLst>
              <a:path w="4067982" h="466379">
                <a:moveTo>
                  <a:pt x="728961" y="0"/>
                </a:moveTo>
                <a:lnTo>
                  <a:pt x="769276" y="0"/>
                </a:lnTo>
                <a:lnTo>
                  <a:pt x="1158631" y="0"/>
                </a:lnTo>
                <a:lnTo>
                  <a:pt x="1847276" y="0"/>
                </a:lnTo>
                <a:lnTo>
                  <a:pt x="1887592" y="0"/>
                </a:lnTo>
                <a:lnTo>
                  <a:pt x="2180390" y="0"/>
                </a:lnTo>
                <a:lnTo>
                  <a:pt x="2220705" y="0"/>
                </a:lnTo>
                <a:lnTo>
                  <a:pt x="2610060" y="0"/>
                </a:lnTo>
                <a:lnTo>
                  <a:pt x="2616553" y="0"/>
                </a:lnTo>
                <a:lnTo>
                  <a:pt x="3298705" y="0"/>
                </a:lnTo>
                <a:lnTo>
                  <a:pt x="3339021" y="0"/>
                </a:lnTo>
                <a:lnTo>
                  <a:pt x="4067982" y="0"/>
                </a:lnTo>
                <a:lnTo>
                  <a:pt x="4027198" y="104290"/>
                </a:lnTo>
                <a:cubicBezTo>
                  <a:pt x="3913817" y="317075"/>
                  <a:pt x="3648384" y="466379"/>
                  <a:pt x="3339021" y="466379"/>
                </a:cubicBezTo>
                <a:lnTo>
                  <a:pt x="3298705" y="466379"/>
                </a:lnTo>
                <a:lnTo>
                  <a:pt x="2909351" y="466379"/>
                </a:lnTo>
                <a:lnTo>
                  <a:pt x="2220705" y="466379"/>
                </a:lnTo>
                <a:lnTo>
                  <a:pt x="2180390" y="466379"/>
                </a:lnTo>
                <a:lnTo>
                  <a:pt x="1887592" y="466379"/>
                </a:lnTo>
                <a:lnTo>
                  <a:pt x="1847276" y="466379"/>
                </a:lnTo>
                <a:lnTo>
                  <a:pt x="1457922" y="466379"/>
                </a:lnTo>
                <a:lnTo>
                  <a:pt x="1451429" y="466379"/>
                </a:lnTo>
                <a:lnTo>
                  <a:pt x="769276" y="466379"/>
                </a:lnTo>
                <a:lnTo>
                  <a:pt x="728961" y="466379"/>
                </a:lnTo>
                <a:lnTo>
                  <a:pt x="0" y="466379"/>
                </a:lnTo>
                <a:lnTo>
                  <a:pt x="40783" y="362089"/>
                </a:lnTo>
                <a:cubicBezTo>
                  <a:pt x="154164" y="149304"/>
                  <a:pt x="419597" y="0"/>
                  <a:pt x="728961" y="0"/>
                </a:cubicBezTo>
                <a:close/>
              </a:path>
            </a:pathLst>
          </a:custGeom>
          <a:solidFill>
            <a:schemeClr val="accent6">
              <a:lumMod val="60000"/>
              <a:lumOff val="40000"/>
            </a:schemeClr>
          </a:solidFill>
          <a:ln w="9525">
            <a:noFill/>
          </a:ln>
        </p:spPr>
        <p:txBody>
          <a:bodyPr wrap="square" lIns="162000" tIns="34290" rIns="135000" bIns="34290" anchor="ctr">
            <a:spAutoFit/>
          </a:bodyPr>
          <a:lstStyle/>
          <a:p>
            <a:pPr lvl="0" algn="ctr"/>
            <a:r>
              <a:rPr lang="zh-CN" altLang="en-US" sz="1400">
                <a:solidFill>
                  <a:schemeClr val="bg1"/>
                </a:solidFill>
                <a:latin typeface="微软雅黑 Light" panose="020B0502040204020203" charset="-122"/>
                <a:ea typeface="微软雅黑 Light" panose="020B0502040204020203" charset="-122"/>
                <a:sym typeface="黑体" panose="02010609060101010101" charset="-122"/>
              </a:rPr>
              <a:t>核心技术体系简介</a:t>
            </a:r>
          </a:p>
        </p:txBody>
      </p:sp>
      <p:sp>
        <p:nvSpPr>
          <p:cNvPr id="4" name="标题 1"/>
          <p:cNvSpPr>
            <a:spLocks noGrp="1"/>
          </p:cNvSpPr>
          <p:nvPr/>
        </p:nvSpPr>
        <p:spPr>
          <a:xfrm>
            <a:off x="4682490" y="1557020"/>
            <a:ext cx="2395855" cy="480060"/>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gn="l">
              <a:lnSpc>
                <a:spcPct val="120000"/>
              </a:lnSpc>
            </a:pPr>
            <a:r>
              <a:rPr lang="zh-CN" altLang="en-US" sz="2000" dirty="0">
                <a:solidFill>
                  <a:schemeClr val="accent6"/>
                </a:solidFill>
                <a:effectLst/>
                <a:latin typeface="微软雅黑 Light" panose="020B0502040204020203" charset="-122"/>
                <a:ea typeface="微软雅黑 Light" panose="020B0502040204020203" charset="-122"/>
              </a:rPr>
              <a:t>生态循环</a:t>
            </a:r>
            <a:r>
              <a:rPr lang="zh-CN" altLang="en-US" sz="2000" dirty="0">
                <a:solidFill>
                  <a:schemeClr val="accent6"/>
                </a:solidFill>
                <a:latin typeface="微软雅黑 Light" panose="020B0502040204020203" charset="-122"/>
                <a:ea typeface="微软雅黑 Light" panose="020B0502040204020203" charset="-122"/>
              </a:rPr>
              <a:t>养殖</a:t>
            </a:r>
            <a:endParaRPr lang="en-US" altLang="zh-CN" sz="2000" dirty="0">
              <a:solidFill>
                <a:schemeClr val="accent6"/>
              </a:solidFill>
              <a:effectLst/>
              <a:latin typeface="微软雅黑 Light" panose="020B0502040204020203" charset="-122"/>
              <a:ea typeface="微软雅黑 Light" panose="020B0502040204020203" charset="-122"/>
            </a:endParaRPr>
          </a:p>
        </p:txBody>
      </p:sp>
      <p:pic>
        <p:nvPicPr>
          <p:cNvPr id="16387" name="Picture 11"/>
          <p:cNvPicPr>
            <a:picLocks noChangeAspect="1"/>
          </p:cNvPicPr>
          <p:nvPr/>
        </p:nvPicPr>
        <p:blipFill>
          <a:blip r:embed="rId5"/>
          <a:stretch>
            <a:fillRect/>
          </a:stretch>
        </p:blipFill>
        <p:spPr>
          <a:xfrm>
            <a:off x="4666615" y="2037080"/>
            <a:ext cx="4010660" cy="3209925"/>
          </a:xfrm>
          <a:prstGeom prst="rect">
            <a:avLst/>
          </a:prstGeom>
          <a:noFill/>
          <a:ln w="9525">
            <a:noFill/>
          </a:ln>
        </p:spPr>
      </p:pic>
      <p:pic>
        <p:nvPicPr>
          <p:cNvPr id="18" name="图片 17"/>
          <p:cNvPicPr>
            <a:picLocks noChangeAspect="1"/>
          </p:cNvPicPr>
          <p:nvPr/>
        </p:nvPicPr>
        <p:blipFill>
          <a:blip r:embed="rId6"/>
          <a:stretch>
            <a:fillRect/>
          </a:stretch>
        </p:blipFill>
        <p:spPr>
          <a:xfrm>
            <a:off x="422275" y="2037081"/>
            <a:ext cx="4157345" cy="3210560"/>
          </a:xfrm>
          <a:prstGeom prst="rect">
            <a:avLst/>
          </a:prstGeom>
          <a:noFill/>
          <a:ln w="9525">
            <a:noFill/>
          </a:ln>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en-US" sz="13875">
                <a:gradFill>
                  <a:gsLst>
                    <a:gs pos="0">
                      <a:schemeClr val="accent1"/>
                    </a:gs>
                    <a:gs pos="100000">
                      <a:schemeClr val="accent2"/>
                    </a:gs>
                  </a:gsLst>
                  <a:lin ang="5400000" scaled="0"/>
                </a:gradFill>
                <a:latin typeface="+mn-lt"/>
                <a:ea typeface="+mn-ea"/>
              </a:rPr>
              <a:t>3</a:t>
            </a:r>
          </a:p>
        </p:txBody>
      </p:sp>
      <p:sp>
        <p:nvSpPr>
          <p:cNvPr id="8" name="文本框 7"/>
          <p:cNvSpPr txBox="1"/>
          <p:nvPr>
            <p:custDataLst>
              <p:tags r:id="rId3"/>
            </p:custDataLst>
          </p:nvPr>
        </p:nvSpPr>
        <p:spPr>
          <a:xfrm>
            <a:off x="2202180" y="2517140"/>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rPr>
              <a:t>市场应用</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a:xfrm>
            <a:off x="519113" y="76995"/>
            <a:ext cx="8328025" cy="612775"/>
          </a:xfrm>
          <a:noFill/>
          <a:ln>
            <a:noFill/>
          </a:ln>
        </p:spPr>
        <p:txBody>
          <a:bodyPr wrap="square" lIns="75066" tIns="39034" rIns="75066" bIns="39034" anchor="ctr">
            <a:normAutofit fontScale="90000"/>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核心技术的市场应用：</a:t>
            </a:r>
            <a:r>
              <a:rPr lang="zh-CN" altLang="zh-CN" sz="2400" dirty="0">
                <a:ln/>
                <a:solidFill>
                  <a:schemeClr val="accent6"/>
                </a:solidFill>
                <a:effectLst/>
                <a:latin typeface="微软雅黑 Light" panose="020B0502040204020203" charset="-122"/>
                <a:ea typeface="微软雅黑 Light" panose="020B0502040204020203" charset="-122"/>
                <a:sym typeface="+mn-ea"/>
              </a:rPr>
              <a:t>技术成熟、市场规模巨大、</a:t>
            </a:r>
            <a:r>
              <a:rPr lang="zh-CN" altLang="zh-CN" sz="2400" dirty="0">
                <a:ln/>
                <a:solidFill>
                  <a:schemeClr val="accent6"/>
                </a:solidFill>
                <a:effectLst/>
                <a:latin typeface="微软雅黑 Light" panose="020B0502040204020203" charset="-122"/>
                <a:ea typeface="微软雅黑 Light" panose="020B0502040204020203" charset="-122"/>
              </a:rPr>
              <a:t>应用前景广阔</a:t>
            </a:r>
          </a:p>
        </p:txBody>
      </p:sp>
      <p:graphicFrame>
        <p:nvGraphicFramePr>
          <p:cNvPr id="2" name="表格 1"/>
          <p:cNvGraphicFramePr/>
          <p:nvPr/>
        </p:nvGraphicFramePr>
        <p:xfrm>
          <a:off x="420688" y="753270"/>
          <a:ext cx="8318500" cy="4451985"/>
        </p:xfrm>
        <a:graphic>
          <a:graphicData uri="http://schemas.openxmlformats.org/drawingml/2006/table">
            <a:tbl>
              <a:tblPr firstRow="1" bandRow="1">
                <a:tableStyleId>{E8B1032C-EA38-4F05-BA0D-38AFFFC7BED3}</a:tableStyleId>
              </a:tblPr>
              <a:tblGrid>
                <a:gridCol w="1667510">
                  <a:extLst>
                    <a:ext uri="{9D8B030D-6E8A-4147-A177-3AD203B41FA5}">
                      <a16:colId xmlns:a16="http://schemas.microsoft.com/office/drawing/2014/main" val="20000"/>
                    </a:ext>
                  </a:extLst>
                </a:gridCol>
                <a:gridCol w="1674495">
                  <a:extLst>
                    <a:ext uri="{9D8B030D-6E8A-4147-A177-3AD203B41FA5}">
                      <a16:colId xmlns:a16="http://schemas.microsoft.com/office/drawing/2014/main" val="20001"/>
                    </a:ext>
                  </a:extLst>
                </a:gridCol>
                <a:gridCol w="1678305">
                  <a:extLst>
                    <a:ext uri="{9D8B030D-6E8A-4147-A177-3AD203B41FA5}">
                      <a16:colId xmlns:a16="http://schemas.microsoft.com/office/drawing/2014/main" val="20002"/>
                    </a:ext>
                  </a:extLst>
                </a:gridCol>
                <a:gridCol w="3298190">
                  <a:extLst>
                    <a:ext uri="{9D8B030D-6E8A-4147-A177-3AD203B41FA5}">
                      <a16:colId xmlns:a16="http://schemas.microsoft.com/office/drawing/2014/main" val="20003"/>
                    </a:ext>
                  </a:extLst>
                </a:gridCol>
              </a:tblGrid>
              <a:tr h="421005">
                <a:tc>
                  <a:txBody>
                    <a:bodyPr/>
                    <a:lstStyle/>
                    <a:p>
                      <a:pPr algn="ctr">
                        <a:buNone/>
                      </a:pPr>
                      <a:r>
                        <a:rPr lang="zh-CN" altLang="en-US" sz="1000">
                          <a:latin typeface="微软雅黑 Light" panose="020B0502040204020203" charset="-122"/>
                          <a:ea typeface="微软雅黑 Light" panose="020B0502040204020203" charset="-122"/>
                        </a:rPr>
                        <a:t>核心技术</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目标市场</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当前阶段</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应用优势</a:t>
                      </a:r>
                    </a:p>
                  </a:txBody>
                  <a:tcPr anchor="ctr"/>
                </a:tc>
                <a:extLst>
                  <a:ext uri="{0D108BD9-81ED-4DB2-BD59-A6C34878D82A}">
                    <a16:rowId xmlns:a16="http://schemas.microsoft.com/office/drawing/2014/main" val="10000"/>
                  </a:ext>
                </a:extLst>
              </a:tr>
              <a:tr h="421005">
                <a:tc>
                  <a:txBody>
                    <a:bodyPr/>
                    <a:lstStyle/>
                    <a:p>
                      <a:pPr algn="ctr">
                        <a:buNone/>
                      </a:pPr>
                      <a:r>
                        <a:rPr lang="zh-CN" altLang="en-US" sz="1000" dirty="0">
                          <a:latin typeface="微软雅黑 Light" panose="020B0502040204020203" charset="-122"/>
                          <a:ea typeface="微软雅黑 Light" panose="020B0502040204020203" charset="-122"/>
                        </a:rPr>
                        <a:t>绿色生物酶</a:t>
                      </a:r>
                    </a:p>
                    <a:p>
                      <a:pPr algn="ctr">
                        <a:buNone/>
                      </a:pPr>
                      <a:r>
                        <a:rPr lang="zh-CN" altLang="en-US" sz="1000" dirty="0">
                          <a:latin typeface="微软雅黑 Light" panose="020B0502040204020203" charset="-122"/>
                          <a:ea typeface="微软雅黑 Light" panose="020B0502040204020203" charset="-122"/>
                        </a:rPr>
                        <a:t>缓蚀阻垢技术</a:t>
                      </a:r>
                    </a:p>
                  </a:txBody>
                  <a:tcPr anchor="ctr"/>
                </a:tc>
                <a:tc>
                  <a:txBody>
                    <a:bodyPr/>
                    <a:lstStyle/>
                    <a:p>
                      <a:pPr algn="ctr">
                        <a:buNone/>
                      </a:pPr>
                      <a:r>
                        <a:rPr lang="zh-CN" altLang="en-US" sz="1000" dirty="0">
                          <a:latin typeface="微软雅黑 Light" panose="020B0502040204020203" charset="-122"/>
                          <a:ea typeface="微软雅黑 Light" panose="020B0502040204020203" charset="-122"/>
                        </a:rPr>
                        <a:t>工业循环冷却水处理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颠覆了传统循环水处理模式，低成本、高性能，产品源于自然，无二次污染</a:t>
                      </a:r>
                    </a:p>
                  </a:txBody>
                  <a:tcPr anchor="ctr"/>
                </a:tc>
                <a:extLst>
                  <a:ext uri="{0D108BD9-81ED-4DB2-BD59-A6C34878D82A}">
                    <a16:rowId xmlns:a16="http://schemas.microsoft.com/office/drawing/2014/main" val="10001"/>
                  </a:ext>
                </a:extLst>
              </a:tr>
              <a:tr h="421005">
                <a:tc rowSpan="5">
                  <a:txBody>
                    <a:bodyPr/>
                    <a:lstStyle/>
                    <a:p>
                      <a:pPr algn="ctr">
                        <a:buNone/>
                      </a:pPr>
                      <a:r>
                        <a:rPr lang="zh-CN" altLang="en-US" sz="1000" dirty="0">
                          <a:latin typeface="微软雅黑 Light" panose="020B0502040204020203" charset="-122"/>
                          <a:ea typeface="微软雅黑 Light" panose="020B0502040204020203" charset="-122"/>
                        </a:rPr>
                        <a:t>“靶向”微生物</a:t>
                      </a:r>
                    </a:p>
                    <a:p>
                      <a:pPr algn="ctr">
                        <a:buNone/>
                      </a:pPr>
                      <a:r>
                        <a:rPr lang="zh-CN" altLang="en-US" sz="1000" dirty="0">
                          <a:latin typeface="微软雅黑 Light" panose="020B0502040204020203" charset="-122"/>
                          <a:ea typeface="微软雅黑 Light" panose="020B0502040204020203" charset="-122"/>
                        </a:rPr>
                        <a:t>强化处理系统</a:t>
                      </a:r>
                    </a:p>
                  </a:txBody>
                  <a:tcPr anchor="ctr"/>
                </a:tc>
                <a:tc>
                  <a:txBody>
                    <a:bodyPr/>
                    <a:lstStyle/>
                    <a:p>
                      <a:pPr algn="ctr">
                        <a:buNone/>
                      </a:pPr>
                      <a:r>
                        <a:rPr lang="zh-CN" altLang="en-US" sz="1000" dirty="0">
                          <a:latin typeface="微软雅黑 Light" panose="020B0502040204020203" charset="-122"/>
                          <a:ea typeface="微软雅黑 Light" panose="020B0502040204020203" charset="-122"/>
                        </a:rPr>
                        <a:t>印染废水处理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迅速修复生化系统，所有指标恢复正常稳定，污泥大量消减，污水处理能力大幅提高。</a:t>
                      </a:r>
                    </a:p>
                  </a:txBody>
                  <a:tcPr anchor="ctr"/>
                </a:tc>
                <a:extLst>
                  <a:ext uri="{0D108BD9-81ED-4DB2-BD59-A6C34878D82A}">
                    <a16:rowId xmlns:a16="http://schemas.microsoft.com/office/drawing/2014/main" val="10002"/>
                  </a:ext>
                </a:extLst>
              </a:tr>
              <a:tr h="548640">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皮革废水处理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各级好氧池可生化性明显改善，微生物降解能力显著提升，各级生化系统出水的COD和氨氮逐日下降，在进水波动较大情况下，出水水质仍稳定达标。</a:t>
                      </a:r>
                    </a:p>
                  </a:txBody>
                  <a:tcPr anchor="ctr"/>
                </a:tc>
                <a:extLst>
                  <a:ext uri="{0D108BD9-81ED-4DB2-BD59-A6C34878D82A}">
                    <a16:rowId xmlns:a16="http://schemas.microsoft.com/office/drawing/2014/main" val="10003"/>
                  </a:ext>
                </a:extLst>
              </a:tr>
              <a:tr h="421005">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高浓度有机污水处理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提高了后续生化池及膜处理工艺效率，大幅降低处理成本。</a:t>
                      </a:r>
                    </a:p>
                  </a:txBody>
                  <a:tcPr anchor="ctr"/>
                </a:tc>
                <a:extLst>
                  <a:ext uri="{0D108BD9-81ED-4DB2-BD59-A6C34878D82A}">
                    <a16:rowId xmlns:a16="http://schemas.microsoft.com/office/drawing/2014/main" val="10004"/>
                  </a:ext>
                </a:extLst>
              </a:tr>
              <a:tr h="421005">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造纸废水处理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针对性投加纤维弧菌属及食纤维粘菌两种靶向强化菌剂，出水COD迅速降低</a:t>
                      </a:r>
                    </a:p>
                  </a:txBody>
                  <a:tcPr anchor="ctr"/>
                </a:tc>
                <a:extLst>
                  <a:ext uri="{0D108BD9-81ED-4DB2-BD59-A6C34878D82A}">
                    <a16:rowId xmlns:a16="http://schemas.microsoft.com/office/drawing/2014/main" val="10005"/>
                  </a:ext>
                </a:extLst>
              </a:tr>
              <a:tr h="548640">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白酒废水</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出水COD稳定在60左右，出水色度接近自然水体，并且不再投加原有絮凝剂，同时减少曝气时间，减少运行成本</a:t>
                      </a:r>
                    </a:p>
                  </a:txBody>
                  <a:tcPr anchor="ctr"/>
                </a:tc>
                <a:extLst>
                  <a:ext uri="{0D108BD9-81ED-4DB2-BD59-A6C34878D82A}">
                    <a16:rowId xmlns:a16="http://schemas.microsoft.com/office/drawing/2014/main" val="10006"/>
                  </a:ext>
                </a:extLst>
              </a:tr>
              <a:tr h="421005">
                <a:tc rowSpan="2">
                  <a:txBody>
                    <a:bodyPr/>
                    <a:lstStyle/>
                    <a:p>
                      <a:pPr algn="ctr">
                        <a:buNone/>
                      </a:pPr>
                      <a:r>
                        <a:rPr lang="zh-CN" altLang="en-US" sz="1000" dirty="0">
                          <a:latin typeface="微软雅黑 Light" panose="020B0502040204020203" charset="-122"/>
                          <a:ea typeface="微软雅黑 Light" panose="020B0502040204020203" charset="-122"/>
                        </a:rPr>
                        <a:t>水环境原位</a:t>
                      </a:r>
                    </a:p>
                    <a:p>
                      <a:pPr algn="ctr">
                        <a:buNone/>
                      </a:pPr>
                      <a:r>
                        <a:rPr lang="zh-CN" altLang="en-US" sz="1000" dirty="0">
                          <a:latin typeface="微软雅黑 Light" panose="020B0502040204020203" charset="-122"/>
                          <a:ea typeface="微软雅黑 Light" panose="020B0502040204020203" charset="-122"/>
                        </a:rPr>
                        <a:t>生态修复系统</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街面河道泥水同步治理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可治理污染源为餐饮厨余废水和工业作坊废水、河床土壤含有大量重金属污染物及Fe2O3的焦油物、底泥含大量污染物，水质达劣Ⅴ类的河道水体，治理后水质达标，黑臭淤泥层降解90%。</a:t>
                      </a:r>
                    </a:p>
                  </a:txBody>
                  <a:tcPr anchor="ctr"/>
                </a:tc>
                <a:extLst>
                  <a:ext uri="{0D108BD9-81ED-4DB2-BD59-A6C34878D82A}">
                    <a16:rowId xmlns:a16="http://schemas.microsoft.com/office/drawing/2014/main" val="10007"/>
                  </a:ext>
                </a:extLst>
              </a:tr>
              <a:tr h="421005">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内河河道泥水同步治理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可治理水域水质富营养化程度严重，底泥黑臭，水体呈褐色，时有蓝藻爆发，各项水质指标均严重超标，水质为劣Ⅴ类的河道水体，修复后指标良好，水质达III类。</a:t>
                      </a:r>
                    </a:p>
                  </a:txBody>
                  <a:tcPr anchor="ctr"/>
                </a:tc>
                <a:extLst>
                  <a:ext uri="{0D108BD9-81ED-4DB2-BD59-A6C34878D82A}">
                    <a16:rowId xmlns:a16="http://schemas.microsoft.com/office/drawing/2014/main" val="10008"/>
                  </a:ext>
                </a:extLst>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标题 1"/>
          <p:cNvSpPr>
            <a:spLocks noGrp="1"/>
          </p:cNvSpPr>
          <p:nvPr>
            <p:ph type="title"/>
          </p:nvPr>
        </p:nvSpPr>
        <p:spPr>
          <a:xfrm>
            <a:off x="519113" y="120810"/>
            <a:ext cx="8328025" cy="614363"/>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核心技术的市场应用：贴合当前环保政策导向、利于推广</a:t>
            </a:r>
          </a:p>
        </p:txBody>
      </p:sp>
      <p:graphicFrame>
        <p:nvGraphicFramePr>
          <p:cNvPr id="2" name="表格 1"/>
          <p:cNvGraphicFramePr/>
          <p:nvPr/>
        </p:nvGraphicFramePr>
        <p:xfrm>
          <a:off x="421005" y="897415"/>
          <a:ext cx="8318500" cy="4158615"/>
        </p:xfrm>
        <a:graphic>
          <a:graphicData uri="http://schemas.openxmlformats.org/drawingml/2006/table">
            <a:tbl>
              <a:tblPr firstRow="1" bandRow="1">
                <a:tableStyleId>{E8B1032C-EA38-4F05-BA0D-38AFFFC7BED3}</a:tableStyleId>
              </a:tblPr>
              <a:tblGrid>
                <a:gridCol w="1667510">
                  <a:extLst>
                    <a:ext uri="{9D8B030D-6E8A-4147-A177-3AD203B41FA5}">
                      <a16:colId xmlns:a16="http://schemas.microsoft.com/office/drawing/2014/main" val="20000"/>
                    </a:ext>
                  </a:extLst>
                </a:gridCol>
                <a:gridCol w="1674495">
                  <a:extLst>
                    <a:ext uri="{9D8B030D-6E8A-4147-A177-3AD203B41FA5}">
                      <a16:colId xmlns:a16="http://schemas.microsoft.com/office/drawing/2014/main" val="20001"/>
                    </a:ext>
                  </a:extLst>
                </a:gridCol>
                <a:gridCol w="1678305">
                  <a:extLst>
                    <a:ext uri="{9D8B030D-6E8A-4147-A177-3AD203B41FA5}">
                      <a16:colId xmlns:a16="http://schemas.microsoft.com/office/drawing/2014/main" val="20002"/>
                    </a:ext>
                  </a:extLst>
                </a:gridCol>
                <a:gridCol w="3298190">
                  <a:extLst>
                    <a:ext uri="{9D8B030D-6E8A-4147-A177-3AD203B41FA5}">
                      <a16:colId xmlns:a16="http://schemas.microsoft.com/office/drawing/2014/main" val="20003"/>
                    </a:ext>
                  </a:extLst>
                </a:gridCol>
              </a:tblGrid>
              <a:tr h="439420">
                <a:tc>
                  <a:txBody>
                    <a:bodyPr/>
                    <a:lstStyle/>
                    <a:p>
                      <a:pPr algn="ctr">
                        <a:buNone/>
                      </a:pPr>
                      <a:r>
                        <a:rPr lang="zh-CN" altLang="en-US" sz="1000">
                          <a:latin typeface="微软雅黑 Light" panose="020B0502040204020203" charset="-122"/>
                          <a:ea typeface="微软雅黑 Light" panose="020B0502040204020203" charset="-122"/>
                        </a:rPr>
                        <a:t>核心技术</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目标市场</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当前阶段</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应用优势</a:t>
                      </a:r>
                    </a:p>
                  </a:txBody>
                  <a:tcPr anchor="ctr"/>
                </a:tc>
                <a:extLst>
                  <a:ext uri="{0D108BD9-81ED-4DB2-BD59-A6C34878D82A}">
                    <a16:rowId xmlns:a16="http://schemas.microsoft.com/office/drawing/2014/main" val="10000"/>
                  </a:ext>
                </a:extLst>
              </a:tr>
              <a:tr h="889635">
                <a:tc>
                  <a:txBody>
                    <a:bodyPr/>
                    <a:lstStyle/>
                    <a:p>
                      <a:pPr algn="ctr">
                        <a:buNone/>
                      </a:pPr>
                      <a:r>
                        <a:rPr lang="zh-CN" altLang="en-US" sz="1000" dirty="0">
                          <a:latin typeface="微软雅黑 Light" panose="020B0502040204020203" charset="-122"/>
                          <a:ea typeface="微软雅黑 Light" panose="020B0502040204020203" charset="-122"/>
                        </a:rPr>
                        <a:t>水环境原位</a:t>
                      </a:r>
                    </a:p>
                    <a:p>
                      <a:pPr algn="ctr">
                        <a:buNone/>
                      </a:pPr>
                      <a:r>
                        <a:rPr lang="zh-CN" altLang="en-US" sz="1000" dirty="0">
                          <a:latin typeface="微软雅黑 Light" panose="020B0502040204020203" charset="-122"/>
                          <a:ea typeface="微软雅黑 Light" panose="020B0502040204020203" charset="-122"/>
                        </a:rPr>
                        <a:t>生态修复系统</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人口密集区域河道</a:t>
                      </a:r>
                    </a:p>
                    <a:p>
                      <a:pPr algn="ctr">
                        <a:buNone/>
                      </a:pPr>
                      <a:r>
                        <a:rPr lang="zh-CN" altLang="en-US" sz="1000">
                          <a:latin typeface="微软雅黑 Light" panose="020B0502040204020203" charset="-122"/>
                          <a:ea typeface="微软雅黑 Light" panose="020B0502040204020203" charset="-122"/>
                        </a:rPr>
                        <a:t>泥水同步治理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p>
                      <a:pPr algn="ctr">
                        <a:buNone/>
                      </a:pPr>
                      <a:endParaRPr lang="zh-CN" altLang="en-US" sz="1000">
                        <a:latin typeface="微软雅黑 Light" panose="020B0502040204020203" charset="-122"/>
                        <a:ea typeface="微软雅黑 Light" panose="020B0502040204020203" charset="-122"/>
                      </a:endParaRPr>
                    </a:p>
                  </a:txBody>
                  <a:tcPr anchor="ctr"/>
                </a:tc>
                <a:tc>
                  <a:txBody>
                    <a:bodyPr/>
                    <a:lstStyle/>
                    <a:p>
                      <a:pPr algn="l">
                        <a:buNone/>
                      </a:pPr>
                      <a:r>
                        <a:rPr lang="zh-CN" altLang="en-US" sz="1000">
                          <a:latin typeface="微软雅黑 Light" panose="020B0502040204020203" charset="-122"/>
                          <a:ea typeface="微软雅黑 Light" panose="020B0502040204020203" charset="-122"/>
                        </a:rPr>
                        <a:t>城郊结合部人口密度大，设施不全，导致生活污水、厕所废水、餐饮废水直接排放至河道内，污染物在底泥中常年累积，使得河水发黑发臭，水质非常恶劣，超劣Ⅴ类20倍以上。修复后水质指标正常，黑臭淤泥层降解90%。</a:t>
                      </a:r>
                    </a:p>
                  </a:txBody>
                  <a:tcPr anchor="ctr"/>
                </a:tc>
                <a:extLst>
                  <a:ext uri="{0D108BD9-81ED-4DB2-BD59-A6C34878D82A}">
                    <a16:rowId xmlns:a16="http://schemas.microsoft.com/office/drawing/2014/main" val="10001"/>
                  </a:ext>
                </a:extLst>
              </a:tr>
              <a:tr h="1049020">
                <a:tc rowSpan="3">
                  <a:txBody>
                    <a:bodyPr/>
                    <a:lstStyle/>
                    <a:p>
                      <a:pPr algn="ctr">
                        <a:buNone/>
                      </a:pPr>
                      <a:r>
                        <a:rPr lang="zh-CN" altLang="en-US" sz="1000" dirty="0">
                          <a:latin typeface="微软雅黑 Light" panose="020B0502040204020203" charset="-122"/>
                          <a:ea typeface="微软雅黑 Light" panose="020B0502040204020203" charset="-122"/>
                        </a:rPr>
                        <a:t>高效序批</a:t>
                      </a:r>
                      <a:r>
                        <a:rPr lang="zh-CN" altLang="en-US" sz="1000">
                          <a:latin typeface="微软雅黑 Light" panose="020B0502040204020203" charset="-122"/>
                          <a:ea typeface="微软雅黑 Light" panose="020B0502040204020203" charset="-122"/>
                        </a:rPr>
                        <a:t>式</a:t>
                      </a:r>
                      <a:endParaRPr lang="zh-CN" altLang="en-US" sz="1000" dirty="0">
                        <a:latin typeface="微软雅黑 Light" panose="020B0502040204020203" charset="-122"/>
                        <a:ea typeface="微软雅黑 Light" panose="020B0502040204020203" charset="-122"/>
                      </a:endParaRPr>
                    </a:p>
                    <a:p>
                      <a:pPr algn="ctr">
                        <a:buNone/>
                      </a:pPr>
                      <a:r>
                        <a:rPr lang="zh-CN" altLang="en-US" sz="1000" dirty="0">
                          <a:latin typeface="微软雅黑 Light" panose="020B0502040204020203" charset="-122"/>
                          <a:ea typeface="微软雅黑 Light" panose="020B0502040204020203" charset="-122"/>
                        </a:rPr>
                        <a:t>中恒温厌氧消化系统</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集约化畜禽养殖粪便处理</a:t>
                      </a:r>
                    </a:p>
                  </a:txBody>
                  <a:tcPr anchor="ctr"/>
                </a:tc>
                <a:tc>
                  <a:txBody>
                    <a:bodyPr/>
                    <a:lstStyle/>
                    <a:p>
                      <a:pPr algn="ctr">
                        <a:buNone/>
                      </a:pPr>
                      <a:r>
                        <a:rPr lang="zh-CN" altLang="en-US" sz="1000" dirty="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采用“中恒温厌氧+微生物强化”技术，完成集约化养殖废水、废渣、废气的同时综合处理及资源化利用，日处理规模80吨/天，可适应B/C低于0.2的废水，产沼率高，降低污泥负荷，出水稳定达标；配合重金属固化技术，使沼渣作为高品质土壤调理产品循环利用；综合运营成本低。</a:t>
                      </a:r>
                    </a:p>
                  </a:txBody>
                  <a:tcPr anchor="ctr"/>
                </a:tc>
                <a:extLst>
                  <a:ext uri="{0D108BD9-81ED-4DB2-BD59-A6C34878D82A}">
                    <a16:rowId xmlns:a16="http://schemas.microsoft.com/office/drawing/2014/main" val="10002"/>
                  </a:ext>
                </a:extLst>
              </a:tr>
              <a:tr h="1049655">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学校有机固废</a:t>
                      </a:r>
                    </a:p>
                    <a:p>
                      <a:pPr algn="ctr">
                        <a:buNone/>
                      </a:pPr>
                      <a:r>
                        <a:rPr lang="zh-CN" altLang="en-US" sz="1000">
                          <a:latin typeface="微软雅黑 Light" panose="020B0502040204020203" charset="-122"/>
                          <a:ea typeface="微软雅黑 Light" panose="020B0502040204020203" charset="-122"/>
                        </a:rPr>
                        <a:t>“零排放资源化环境工程”</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处理学校餐厨垃圾、绿化垃圾、化粪池粪渣和生活污水；生活污水加工成中水用于学生宿舍厕所冲洗、校园景观补水、道路冲洗、绿化浇灌；各种有机固体废弃物（餐厨垃圾、绿化垃圾和粪渣）经系统处理后，产生的沼气烧热水供学生洗澡，部分用于食堂炊事能源，取得很好的综合环保效益和可观的经济效益。</a:t>
                      </a:r>
                    </a:p>
                  </a:txBody>
                  <a:tcPr anchor="ctr"/>
                </a:tc>
                <a:extLst>
                  <a:ext uri="{0D108BD9-81ED-4DB2-BD59-A6C34878D82A}">
                    <a16:rowId xmlns:a16="http://schemas.microsoft.com/office/drawing/2014/main" val="10003"/>
                  </a:ext>
                </a:extLst>
              </a:tr>
              <a:tr h="730885">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学校生物质垃圾处理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dirty="0">
                          <a:latin typeface="微软雅黑 Light" panose="020B0502040204020203" charset="-122"/>
                          <a:ea typeface="微软雅黑 Light" panose="020B0502040204020203" charset="-122"/>
                        </a:rPr>
                        <a:t>使学校生活污水达到中水回用标准，除了满足学校厕所、场地冲洗和绿化用水外，其余作为人工湖补水和景观用水，无污水外排。每天产生沼气用于食堂炊事能源，脱水沼渣用于校园绿化有机肥料。</a:t>
                      </a:r>
                    </a:p>
                  </a:txBody>
                  <a:tcPr anchor="ctr"/>
                </a:tc>
                <a:extLst>
                  <a:ext uri="{0D108BD9-81ED-4DB2-BD59-A6C34878D82A}">
                    <a16:rowId xmlns:a16="http://schemas.microsoft.com/office/drawing/2014/main" val="10004"/>
                  </a:ext>
                </a:extLst>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核心技术的市场应用：符合未来发展趋势、市场潜力巨大</a:t>
            </a:r>
          </a:p>
        </p:txBody>
      </p:sp>
      <p:graphicFrame>
        <p:nvGraphicFramePr>
          <p:cNvPr id="2" name="表格 1"/>
          <p:cNvGraphicFramePr/>
          <p:nvPr/>
        </p:nvGraphicFramePr>
        <p:xfrm>
          <a:off x="421005" y="715805"/>
          <a:ext cx="8318500" cy="4493895"/>
        </p:xfrm>
        <a:graphic>
          <a:graphicData uri="http://schemas.openxmlformats.org/drawingml/2006/table">
            <a:tbl>
              <a:tblPr firstRow="1" bandRow="1">
                <a:tableStyleId>{E8B1032C-EA38-4F05-BA0D-38AFFFC7BED3}</a:tableStyleId>
              </a:tblPr>
              <a:tblGrid>
                <a:gridCol w="1667510">
                  <a:extLst>
                    <a:ext uri="{9D8B030D-6E8A-4147-A177-3AD203B41FA5}">
                      <a16:colId xmlns:a16="http://schemas.microsoft.com/office/drawing/2014/main" val="20000"/>
                    </a:ext>
                  </a:extLst>
                </a:gridCol>
                <a:gridCol w="1674495">
                  <a:extLst>
                    <a:ext uri="{9D8B030D-6E8A-4147-A177-3AD203B41FA5}">
                      <a16:colId xmlns:a16="http://schemas.microsoft.com/office/drawing/2014/main" val="20001"/>
                    </a:ext>
                  </a:extLst>
                </a:gridCol>
                <a:gridCol w="1678305">
                  <a:extLst>
                    <a:ext uri="{9D8B030D-6E8A-4147-A177-3AD203B41FA5}">
                      <a16:colId xmlns:a16="http://schemas.microsoft.com/office/drawing/2014/main" val="20002"/>
                    </a:ext>
                  </a:extLst>
                </a:gridCol>
                <a:gridCol w="3298190">
                  <a:extLst>
                    <a:ext uri="{9D8B030D-6E8A-4147-A177-3AD203B41FA5}">
                      <a16:colId xmlns:a16="http://schemas.microsoft.com/office/drawing/2014/main" val="20003"/>
                    </a:ext>
                  </a:extLst>
                </a:gridCol>
              </a:tblGrid>
              <a:tr h="487680">
                <a:tc>
                  <a:txBody>
                    <a:bodyPr/>
                    <a:lstStyle/>
                    <a:p>
                      <a:pPr algn="ctr">
                        <a:buNone/>
                      </a:pPr>
                      <a:r>
                        <a:rPr lang="zh-CN" altLang="en-US" sz="1000">
                          <a:latin typeface="微软雅黑 Light" panose="020B0502040204020203" charset="-122"/>
                          <a:ea typeface="微软雅黑 Light" panose="020B0502040204020203" charset="-122"/>
                        </a:rPr>
                        <a:t>核心技术</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目标市场</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当前阶段</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应用优势</a:t>
                      </a:r>
                    </a:p>
                  </a:txBody>
                  <a:tcPr anchor="ctr"/>
                </a:tc>
                <a:extLst>
                  <a:ext uri="{0D108BD9-81ED-4DB2-BD59-A6C34878D82A}">
                    <a16:rowId xmlns:a16="http://schemas.microsoft.com/office/drawing/2014/main" val="10000"/>
                  </a:ext>
                </a:extLst>
              </a:tr>
              <a:tr h="1177290">
                <a:tc>
                  <a:txBody>
                    <a:bodyPr/>
                    <a:lstStyle/>
                    <a:p>
                      <a:pPr algn="ctr">
                        <a:buNone/>
                      </a:pPr>
                      <a:r>
                        <a:rPr lang="zh-CN" altLang="en-US" sz="1000" dirty="0">
                          <a:latin typeface="微软雅黑 Light" panose="020B0502040204020203" charset="-122"/>
                          <a:ea typeface="微软雅黑 Light" panose="020B0502040204020203" charset="-122"/>
                        </a:rPr>
                        <a:t>高效序批式</a:t>
                      </a:r>
                    </a:p>
                    <a:p>
                      <a:pPr algn="ctr">
                        <a:buNone/>
                      </a:pPr>
                      <a:r>
                        <a:rPr lang="zh-CN" altLang="en-US" sz="1000" dirty="0">
                          <a:latin typeface="微软雅黑 Light" panose="020B0502040204020203" charset="-122"/>
                          <a:ea typeface="微软雅黑 Light" panose="020B0502040204020203" charset="-122"/>
                        </a:rPr>
                        <a:t>中恒温厌氧消化系统</a:t>
                      </a:r>
                    </a:p>
                  </a:txBody>
                  <a:tcPr anchor="ctr"/>
                </a:tc>
                <a:tc>
                  <a:txBody>
                    <a:bodyPr/>
                    <a:lstStyle/>
                    <a:p>
                      <a:pPr algn="ctr">
                        <a:buNone/>
                      </a:pPr>
                      <a:r>
                        <a:rPr lang="zh-CN" altLang="en-US" sz="1000" dirty="0">
                          <a:latin typeface="微软雅黑 Light" panose="020B0502040204020203" charset="-122"/>
                          <a:ea typeface="微软雅黑 Light" panose="020B0502040204020203" charset="-122"/>
                        </a:rPr>
                        <a:t>填埋场生活垃圾筛下物</a:t>
                      </a:r>
                    </a:p>
                    <a:p>
                      <a:pPr algn="ctr">
                        <a:buNone/>
                      </a:pPr>
                      <a:r>
                        <a:rPr lang="zh-CN" altLang="en-US" sz="1000" dirty="0">
                          <a:latin typeface="微软雅黑 Light" panose="020B0502040204020203" charset="-122"/>
                          <a:ea typeface="微软雅黑 Light" panose="020B0502040204020203" charset="-122"/>
                        </a:rPr>
                        <a:t>综合处理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可满足日处理生活垃圾约1000吨的填埋场的筛下物处理要求。填埋场的垃圾中除了可回收利用的塑料、金属和筛上物（高热值垃圾如纤维、碎塑料等）外，最难处理的是筛下物（容易腐烂、变质发臭的生物质垃圾）。筛下物完成再分类（将砂、石、玻璃和其它非发酵物分出）后， 生物质垃圾约为400吨/天。项目采用中恒温厌氧消化装置，有效容积为12500m3，污水处理能力600吨/天。</a:t>
                      </a:r>
                    </a:p>
                  </a:txBody>
                  <a:tcPr anchor="ctr"/>
                </a:tc>
                <a:extLst>
                  <a:ext uri="{0D108BD9-81ED-4DB2-BD59-A6C34878D82A}">
                    <a16:rowId xmlns:a16="http://schemas.microsoft.com/office/drawing/2014/main" val="10001"/>
                  </a:ext>
                </a:extLst>
              </a:tr>
              <a:tr h="454025">
                <a:tc>
                  <a:txBody>
                    <a:bodyPr/>
                    <a:lstStyle/>
                    <a:p>
                      <a:pPr algn="ctr">
                        <a:buNone/>
                      </a:pPr>
                      <a:r>
                        <a:rPr lang="zh-CN" altLang="en-US" sz="1000" dirty="0">
                          <a:latin typeface="微软雅黑 Light" panose="020B0502040204020203" charset="-122"/>
                          <a:ea typeface="微软雅黑 Light" panose="020B0502040204020203" charset="-122"/>
                        </a:rPr>
                        <a:t>公共化粪池</a:t>
                      </a:r>
                    </a:p>
                    <a:p>
                      <a:pPr algn="ctr">
                        <a:buNone/>
                      </a:pPr>
                      <a:r>
                        <a:rPr lang="zh-CN" altLang="en-US" sz="1000" dirty="0">
                          <a:latin typeface="微软雅黑 Light" panose="020B0502040204020203" charset="-122"/>
                          <a:ea typeface="微软雅黑 Light" panose="020B0502040204020203" charset="-122"/>
                        </a:rPr>
                        <a:t>微生物原位降解</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公共化粪池免清掏处理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微生物原位降解，除恶臭，化解甲烷爆炸危险，免清掏</a:t>
                      </a:r>
                    </a:p>
                  </a:txBody>
                  <a:tcPr anchor="ctr"/>
                </a:tc>
                <a:extLst>
                  <a:ext uri="{0D108BD9-81ED-4DB2-BD59-A6C34878D82A}">
                    <a16:rowId xmlns:a16="http://schemas.microsoft.com/office/drawing/2014/main" val="10002"/>
                  </a:ext>
                </a:extLst>
              </a:tr>
              <a:tr h="466090">
                <a:tc>
                  <a:txBody>
                    <a:bodyPr/>
                    <a:lstStyle/>
                    <a:p>
                      <a:pPr algn="ctr">
                        <a:buNone/>
                      </a:pPr>
                      <a:r>
                        <a:rPr lang="zh-CN" altLang="en-US" sz="1000" dirty="0">
                          <a:latin typeface="微软雅黑 Light" panose="020B0502040204020203" charset="-122"/>
                          <a:ea typeface="微软雅黑 Light" panose="020B0502040204020203" charset="-122"/>
                        </a:rPr>
                        <a:t>高效低成本</a:t>
                      </a:r>
                    </a:p>
                    <a:p>
                      <a:pPr algn="ctr">
                        <a:buNone/>
                      </a:pPr>
                      <a:r>
                        <a:rPr lang="zh-CN" altLang="en-US" sz="1000" dirty="0">
                          <a:latin typeface="微软雅黑 Light" panose="020B0502040204020203" charset="-122"/>
                          <a:ea typeface="微软雅黑 Light" panose="020B0502040204020203" charset="-122"/>
                        </a:rPr>
                        <a:t>重金属稳定技术</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污水处理、垃圾填埋</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高效低成本，使重金属稳定，有效防止因重金属的溶出导致的对水源和土壤的污染</a:t>
                      </a:r>
                    </a:p>
                  </a:txBody>
                  <a:tcPr anchor="ctr"/>
                </a:tc>
                <a:extLst>
                  <a:ext uri="{0D108BD9-81ED-4DB2-BD59-A6C34878D82A}">
                    <a16:rowId xmlns:a16="http://schemas.microsoft.com/office/drawing/2014/main" val="10003"/>
                  </a:ext>
                </a:extLst>
              </a:tr>
              <a:tr h="636270">
                <a:tc rowSpan="3">
                  <a:txBody>
                    <a:bodyPr/>
                    <a:lstStyle/>
                    <a:p>
                      <a:pPr algn="ctr">
                        <a:buNone/>
                      </a:pPr>
                      <a:r>
                        <a:rPr lang="zh-CN" altLang="en-US" sz="1000" dirty="0">
                          <a:latin typeface="微软雅黑 Light" panose="020B0502040204020203" charset="-122"/>
                          <a:ea typeface="微软雅黑 Light" panose="020B0502040204020203" charset="-122"/>
                        </a:rPr>
                        <a:t>土壤修复与治理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盐碱地治理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用量少（一亩地用量30千克），见效快（高碱含量地，5天后碱含量降低90%，10天后出苗，玉米、小麦、土豆长势优良）。</a:t>
                      </a:r>
                    </a:p>
                  </a:txBody>
                  <a:tcPr anchor="ctr"/>
                </a:tc>
                <a:extLst>
                  <a:ext uri="{0D108BD9-81ED-4DB2-BD59-A6C34878D82A}">
                    <a16:rowId xmlns:a16="http://schemas.microsoft.com/office/drawing/2014/main" val="10004"/>
                  </a:ext>
                </a:extLst>
              </a:tr>
              <a:tr h="459740">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柑橘“黄龙病”治理</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有效治愈柑橘癌症</a:t>
                      </a:r>
                      <a:r>
                        <a:rPr lang="en-US" altLang="zh-CN" sz="1000">
                          <a:latin typeface="微软雅黑 Light" panose="020B0502040204020203" charset="-122"/>
                          <a:ea typeface="微软雅黑 Light" panose="020B0502040204020203" charset="-122"/>
                        </a:rPr>
                        <a:t>“</a:t>
                      </a:r>
                      <a:r>
                        <a:rPr lang="zh-CN" altLang="en-US" sz="1000">
                          <a:latin typeface="微软雅黑 Light" panose="020B0502040204020203" charset="-122"/>
                          <a:ea typeface="微软雅黑 Light" panose="020B0502040204020203" charset="-122"/>
                        </a:rPr>
                        <a:t>黄龙病</a:t>
                      </a:r>
                      <a:r>
                        <a:rPr lang="en-US" altLang="zh-CN" sz="1000">
                          <a:latin typeface="微软雅黑 Light" panose="020B0502040204020203" charset="-122"/>
                          <a:ea typeface="微软雅黑 Light" panose="020B0502040204020203" charset="-122"/>
                        </a:rPr>
                        <a:t>”</a:t>
                      </a:r>
                      <a:r>
                        <a:rPr lang="zh-CN" altLang="en-US" sz="1000">
                          <a:latin typeface="微软雅黑 Light" panose="020B0502040204020203" charset="-122"/>
                          <a:ea typeface="微软雅黑 Light" panose="020B0502040204020203" charset="-122"/>
                        </a:rPr>
                        <a:t>并有增产效果</a:t>
                      </a:r>
                    </a:p>
                  </a:txBody>
                  <a:tcPr anchor="ctr"/>
                </a:tc>
                <a:extLst>
                  <a:ext uri="{0D108BD9-81ED-4DB2-BD59-A6C34878D82A}">
                    <a16:rowId xmlns:a16="http://schemas.microsoft.com/office/drawing/2014/main" val="10005"/>
                  </a:ext>
                </a:extLst>
              </a:tr>
              <a:tr h="416560">
                <a:tc vMerge="1">
                  <a:txBody>
                    <a:bodyPr/>
                    <a:lstStyle/>
                    <a:p>
                      <a:endParaRPr lang="zh-CN"/>
                    </a:p>
                  </a:txBody>
                  <a:tcPr anchor="ctr"/>
                </a:tc>
                <a:tc>
                  <a:txBody>
                    <a:bodyPr/>
                    <a:lstStyle/>
                    <a:p>
                      <a:pPr algn="ctr">
                        <a:buNone/>
                      </a:pPr>
                      <a:r>
                        <a:rPr lang="zh-CN" altLang="en-US" sz="1000">
                          <a:latin typeface="微软雅黑 Light" panose="020B0502040204020203" charset="-122"/>
                          <a:ea typeface="微软雅黑 Light" panose="020B0502040204020203" charset="-122"/>
                        </a:rPr>
                        <a:t>生态种植</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有效去除农药化肥残留，激活土壤养分，增产提质，增强作物抗病害能力</a:t>
                      </a:r>
                    </a:p>
                  </a:txBody>
                  <a:tcPr anchor="ctr"/>
                </a:tc>
                <a:extLst>
                  <a:ext uri="{0D108BD9-81ED-4DB2-BD59-A6C34878D82A}">
                    <a16:rowId xmlns:a16="http://schemas.microsoft.com/office/drawing/2014/main" val="10006"/>
                  </a:ext>
                </a:extLst>
              </a:tr>
              <a:tr h="0">
                <a:tc>
                  <a:txBody>
                    <a:bodyPr/>
                    <a:lstStyle/>
                    <a:p>
                      <a:pPr algn="ctr">
                        <a:buNone/>
                      </a:pPr>
                      <a:r>
                        <a:rPr lang="zh-CN" altLang="en-US" sz="1000" dirty="0">
                          <a:latin typeface="微软雅黑 Light" panose="020B0502040204020203" charset="-122"/>
                          <a:ea typeface="微软雅黑 Light" panose="020B0502040204020203" charset="-122"/>
                        </a:rPr>
                        <a:t>矿山土壤修复及复绿</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矿山尾矿复绿</a:t>
                      </a:r>
                    </a:p>
                  </a:txBody>
                  <a:tcPr anchor="ctr"/>
                </a:tc>
                <a:tc>
                  <a:txBody>
                    <a:bodyPr/>
                    <a:lstStyle/>
                    <a:p>
                      <a:pPr algn="ctr">
                        <a:buNone/>
                      </a:pPr>
                      <a:r>
                        <a:rPr lang="zh-CN" altLang="en-US" sz="1000">
                          <a:latin typeface="微软雅黑 Light" panose="020B0502040204020203" charset="-122"/>
                          <a:ea typeface="微软雅黑 Light" panose="020B0502040204020203" charset="-122"/>
                        </a:rPr>
                        <a:t>成熟应用推广</a:t>
                      </a:r>
                    </a:p>
                  </a:txBody>
                  <a:tcPr anchor="ctr"/>
                </a:tc>
                <a:tc>
                  <a:txBody>
                    <a:bodyPr/>
                    <a:lstStyle/>
                    <a:p>
                      <a:pPr algn="l">
                        <a:buNone/>
                      </a:pPr>
                      <a:r>
                        <a:rPr lang="zh-CN" altLang="en-US" sz="1000">
                          <a:latin typeface="微软雅黑 Light" panose="020B0502040204020203" charset="-122"/>
                          <a:ea typeface="微软雅黑 Light" panose="020B0502040204020203" charset="-122"/>
                        </a:rPr>
                        <a:t>有效改善矿山酸性土质，实现复绿植株的高存活、快速生长</a:t>
                      </a:r>
                    </a:p>
                  </a:txBody>
                  <a:tcPr anchor="ct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核心竞争力：独立专利网</a:t>
            </a:r>
          </a:p>
        </p:txBody>
      </p:sp>
      <p:graphicFrame>
        <p:nvGraphicFramePr>
          <p:cNvPr id="2" name="表格 1"/>
          <p:cNvGraphicFramePr/>
          <p:nvPr/>
        </p:nvGraphicFramePr>
        <p:xfrm>
          <a:off x="429895" y="663735"/>
          <a:ext cx="8284210" cy="4567555"/>
        </p:xfrm>
        <a:graphic>
          <a:graphicData uri="http://schemas.openxmlformats.org/drawingml/2006/table">
            <a:tbl>
              <a:tblPr>
                <a:tableStyleId>{E8B1032C-EA38-4F05-BA0D-38AFFFC7BED3}</a:tableStyleId>
              </a:tblPr>
              <a:tblGrid>
                <a:gridCol w="1461770">
                  <a:extLst>
                    <a:ext uri="{9D8B030D-6E8A-4147-A177-3AD203B41FA5}">
                      <a16:colId xmlns:a16="http://schemas.microsoft.com/office/drawing/2014/main" val="20000"/>
                    </a:ext>
                  </a:extLst>
                </a:gridCol>
                <a:gridCol w="6822440">
                  <a:extLst>
                    <a:ext uri="{9D8B030D-6E8A-4147-A177-3AD203B41FA5}">
                      <a16:colId xmlns:a16="http://schemas.microsoft.com/office/drawing/2014/main" val="20001"/>
                    </a:ext>
                  </a:extLst>
                </a:gridCol>
              </a:tblGrid>
              <a:tr h="457200">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zh-CN" altLang="en-US" sz="1400" dirty="0">
                          <a:latin typeface="微软雅黑 Light" panose="020B0502040204020203" charset="-122"/>
                          <a:ea typeface="微软雅黑 Light" panose="020B0502040204020203" charset="-122"/>
                        </a:rPr>
                        <a:t>序号</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zh-CN" altLang="en-US" sz="1400" dirty="0">
                          <a:latin typeface="微软雅黑 Light" panose="020B0502040204020203" charset="-122"/>
                          <a:ea typeface="微软雅黑 Light" panose="020B0502040204020203" charset="-122"/>
                        </a:rPr>
                        <a:t>    专利名称</a:t>
                      </a:r>
                    </a:p>
                  </a:txBody>
                  <a:tcPr marL="91434" marR="91434" marT="45726" marB="45726" anchor="ctr"/>
                </a:tc>
                <a:extLst>
                  <a:ext uri="{0D108BD9-81ED-4DB2-BD59-A6C34878D82A}">
                    <a16:rowId xmlns:a16="http://schemas.microsoft.com/office/drawing/2014/main" val="10000"/>
                  </a:ext>
                </a:extLst>
              </a:tr>
              <a:tr h="481965">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1</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发明专利《序批式中恒温厌氧处理高浓度有机废水的反应装置及处理方法》</a:t>
                      </a:r>
                    </a:p>
                  </a:txBody>
                  <a:tcPr marL="0" marR="0" marT="0" marB="0" anchor="ctr"/>
                </a:tc>
                <a:extLst>
                  <a:ext uri="{0D108BD9-81ED-4DB2-BD59-A6C34878D82A}">
                    <a16:rowId xmlns:a16="http://schemas.microsoft.com/office/drawing/2014/main" val="10001"/>
                  </a:ext>
                </a:extLst>
              </a:tr>
              <a:tr h="422275">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2</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实用新型专利《序批式中恒温厌氧处理高浓度有机废水的反应装置》</a:t>
                      </a:r>
                    </a:p>
                  </a:txBody>
                  <a:tcPr marL="0" marR="0" marT="0" marB="0" anchor="ctr"/>
                </a:tc>
                <a:extLst>
                  <a:ext uri="{0D108BD9-81ED-4DB2-BD59-A6C34878D82A}">
                    <a16:rowId xmlns:a16="http://schemas.microsoft.com/office/drawing/2014/main" val="10002"/>
                  </a:ext>
                </a:extLst>
              </a:tr>
              <a:tr h="454025">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3</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zh-CN"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实用新型专利《一种微生物强化装置》</a:t>
                      </a:r>
                    </a:p>
                  </a:txBody>
                  <a:tcPr marL="0" marR="0" marT="0" marB="0" anchor="ctr"/>
                </a:tc>
                <a:extLst>
                  <a:ext uri="{0D108BD9-81ED-4DB2-BD59-A6C34878D82A}">
                    <a16:rowId xmlns:a16="http://schemas.microsoft.com/office/drawing/2014/main" val="10003"/>
                  </a:ext>
                </a:extLst>
              </a:tr>
              <a:tr h="436880">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4</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实用新型专利《一种生物膜填料组件》</a:t>
                      </a:r>
                    </a:p>
                  </a:txBody>
                  <a:tcPr marL="0" marR="0" marT="0" marB="0" anchor="ctr"/>
                </a:tc>
                <a:extLst>
                  <a:ext uri="{0D108BD9-81ED-4DB2-BD59-A6C34878D82A}">
                    <a16:rowId xmlns:a16="http://schemas.microsoft.com/office/drawing/2014/main" val="10004"/>
                  </a:ext>
                </a:extLst>
              </a:tr>
              <a:tr h="432435">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5</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实用新型专利《一种序批式中恒温厌氧池温控系统》</a:t>
                      </a:r>
                    </a:p>
                  </a:txBody>
                  <a:tcPr marL="0" marR="0" marT="0" marB="0" anchor="ctr"/>
                </a:tc>
                <a:extLst>
                  <a:ext uri="{0D108BD9-81ED-4DB2-BD59-A6C34878D82A}">
                    <a16:rowId xmlns:a16="http://schemas.microsoft.com/office/drawing/2014/main" val="10005"/>
                  </a:ext>
                </a:extLst>
              </a:tr>
              <a:tr h="417830">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6</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发明专利《高浓度有机废水的一体化处理系统及处理方法》</a:t>
                      </a:r>
                    </a:p>
                  </a:txBody>
                  <a:tcPr marL="0" marR="0" marT="0" marB="0" anchor="ctr"/>
                </a:tc>
                <a:extLst>
                  <a:ext uri="{0D108BD9-81ED-4DB2-BD59-A6C34878D82A}">
                    <a16:rowId xmlns:a16="http://schemas.microsoft.com/office/drawing/2014/main" val="10006"/>
                  </a:ext>
                </a:extLst>
              </a:tr>
              <a:tr h="501650">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7</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a:t>
                      </a:r>
                      <a:r>
                        <a:rPr sz="1000" dirty="0">
                          <a:latin typeface="微软雅黑 Light" panose="020B0502040204020203" charset="-122"/>
                          <a:ea typeface="微软雅黑 Light" panose="020B0502040204020203" charset="-122"/>
                        </a:rPr>
                        <a:t>《高浓度有机废水的一体化处理系统》</a:t>
                      </a:r>
                    </a:p>
                  </a:txBody>
                  <a:tcPr marL="0" marR="0" marT="0" marB="0" anchor="ctr"/>
                </a:tc>
                <a:extLst>
                  <a:ext uri="{0D108BD9-81ED-4DB2-BD59-A6C34878D82A}">
                    <a16:rowId xmlns:a16="http://schemas.microsoft.com/office/drawing/2014/main" val="10007"/>
                  </a:ext>
                </a:extLst>
              </a:tr>
              <a:tr h="436245">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8</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实用新型专利《一种化粪池专用自动喷药装置》</a:t>
                      </a:r>
                    </a:p>
                  </a:txBody>
                  <a:tcPr marL="0" marR="0" marT="0" marB="0" anchor="ctr"/>
                </a:tc>
                <a:extLst>
                  <a:ext uri="{0D108BD9-81ED-4DB2-BD59-A6C34878D82A}">
                    <a16:rowId xmlns:a16="http://schemas.microsoft.com/office/drawing/2014/main" val="10008"/>
                  </a:ext>
                </a:extLst>
              </a:tr>
              <a:tr h="527050">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ctr"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9</a:t>
                      </a:r>
                    </a:p>
                  </a:txBody>
                  <a:tcPr marL="91434" marR="91434" marT="45726" marB="45726" anchor="ctr"/>
                </a:tc>
                <a:tc>
                  <a:txBody>
                    <a:bodyPr/>
                    <a:lstStyle>
                      <a:lvl1pPr marL="361950" lvl="0" indent="-361950" algn="just" defTabSz="685800" eaLnBrk="0" fontAlgn="base" latinLnBrk="0" hangingPunct="0">
                        <a:lnSpc>
                          <a:spcPct val="110000"/>
                        </a:lnSpc>
                        <a:spcBef>
                          <a:spcPts val="1200"/>
                        </a:spcBef>
                        <a:spcAft>
                          <a:spcPct val="0"/>
                        </a:spcAft>
                        <a:buClr>
                          <a:schemeClr val="accent2"/>
                        </a:buClr>
                        <a:buSzPct val="50000"/>
                        <a:buFont typeface="Wingdings 2" pitchFamily="18" charset="2"/>
                        <a:buChar char=""/>
                        <a:defRPr sz="2800" kern="1200">
                          <a:solidFill>
                            <a:schemeClr val="tx2"/>
                          </a:solidFill>
                          <a:latin typeface="Arial" panose="020B0604020202020204" pitchFamily="34" charset="0"/>
                          <a:ea typeface="黑体" panose="02010609060101010101" charset="-122"/>
                        </a:defRPr>
                      </a:lvl1pPr>
                      <a:lvl2pPr marL="360680" lvl="1" indent="0" algn="just" defTabSz="685800" eaLnBrk="0" fontAlgn="base" hangingPunct="0">
                        <a:lnSpc>
                          <a:spcPct val="11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黑体" panose="02010609060101010101" charset="-122"/>
                        </a:defRPr>
                      </a:lvl2pPr>
                      <a:lvl3pPr marL="857250" lvl="2" indent="-171450" algn="l" defTabSz="685800" eaLnBrk="0" fontAlgn="base" hangingPunct="0">
                        <a:lnSpc>
                          <a:spcPct val="90000"/>
                        </a:lnSpc>
                        <a:spcBef>
                          <a:spcPts val="375"/>
                        </a:spcBef>
                        <a:spcAft>
                          <a:spcPct val="0"/>
                        </a:spcAft>
                        <a:buFont typeface="Arial" panose="020B0604020202020204" pitchFamily="34" charset="0"/>
                        <a:buChar char="•"/>
                        <a:defRPr sz="2000" kern="1200">
                          <a:solidFill>
                            <a:schemeClr val="tx1"/>
                          </a:solidFill>
                          <a:latin typeface="Arial" panose="020B0604020202020204" pitchFamily="34" charset="0"/>
                          <a:ea typeface="黑体" panose="02010609060101010101" charset="-122"/>
                        </a:defRPr>
                      </a:lvl3pPr>
                      <a:lvl4pPr marL="1200150" lvl="3"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4pPr>
                      <a:lvl5pPr marL="1543050" lvl="4" indent="-171450" algn="l" defTabSz="685800" eaLnBrk="0" fontAlgn="base" hangingPunct="0">
                        <a:lnSpc>
                          <a:spcPct val="90000"/>
                        </a:lnSpc>
                        <a:spcBef>
                          <a:spcPts val="375"/>
                        </a:spcBef>
                        <a:spcAft>
                          <a:spcPct val="0"/>
                        </a:spcAft>
                        <a:buFont typeface="Arial" panose="020B0604020202020204" pitchFamily="34" charset="0"/>
                        <a:buChar char="•"/>
                        <a:defRPr sz="1800" kern="1200">
                          <a:solidFill>
                            <a:schemeClr val="tx1"/>
                          </a:solidFill>
                          <a:latin typeface="Arial" panose="020B0604020202020204" pitchFamily="34" charset="0"/>
                          <a:ea typeface="黑体" panose="02010609060101010101" charset="-122"/>
                        </a:defRPr>
                      </a:lvl5pPr>
                    </a:lstStyle>
                    <a:p>
                      <a:pPr marL="0" lvl="0" indent="0" algn="l" defTabSz="914400" eaLnBrk="1" hangingPunct="1">
                        <a:lnSpc>
                          <a:spcPct val="100000"/>
                        </a:lnSpc>
                        <a:spcBef>
                          <a:spcPct val="0"/>
                        </a:spcBef>
                        <a:buClr>
                          <a:srgbClr val="000000"/>
                        </a:buClr>
                        <a:buSzPct val="50000"/>
                        <a:buFont typeface="Arial" panose="020B0604020202020204" pitchFamily="34" charset="0"/>
                        <a:buNone/>
                      </a:pPr>
                      <a:r>
                        <a:rPr lang="en-US" altLang="x-none" sz="1000" dirty="0">
                          <a:latin typeface="微软雅黑 Light" panose="020B0502040204020203" charset="-122"/>
                          <a:ea typeface="微软雅黑 Light" panose="020B0502040204020203" charset="-122"/>
                        </a:rPr>
                        <a:t>  </a:t>
                      </a:r>
                      <a:r>
                        <a:rPr lang="zh-CN" altLang="en-US" sz="1000" dirty="0">
                          <a:latin typeface="微软雅黑 Light" panose="020B0502040204020203" charset="-122"/>
                          <a:ea typeface="微软雅黑 Light" panose="020B0502040204020203" charset="-122"/>
                        </a:rPr>
                        <a:t>实用新型专利《一种可实时监控甲烷气体浓度并报警的井盖装置》</a:t>
                      </a:r>
                    </a:p>
                  </a:txBody>
                  <a:tcPr marL="0" marR="0" marT="0" marB="0" anchor="ctr"/>
                </a:tc>
                <a:extLst>
                  <a:ext uri="{0D108BD9-81ED-4DB2-BD59-A6C34878D82A}">
                    <a16:rowId xmlns:a16="http://schemas.microsoft.com/office/drawing/2014/main" val="10009"/>
                  </a:ext>
                </a:extLst>
              </a:tr>
            </a:tbl>
          </a:graphicData>
        </a:graphic>
      </p:graphicFrame>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en-US" sz="13875">
                <a:gradFill>
                  <a:gsLst>
                    <a:gs pos="0">
                      <a:schemeClr val="accent1"/>
                    </a:gs>
                    <a:gs pos="100000">
                      <a:schemeClr val="accent2"/>
                    </a:gs>
                  </a:gsLst>
                  <a:lin ang="5400000" scaled="0"/>
                </a:gradFill>
                <a:latin typeface="+mn-lt"/>
                <a:ea typeface="+mn-ea"/>
              </a:rPr>
              <a:t>4</a:t>
            </a:r>
          </a:p>
        </p:txBody>
      </p:sp>
      <p:sp>
        <p:nvSpPr>
          <p:cNvPr id="8" name="文本框 7"/>
          <p:cNvSpPr txBox="1"/>
          <p:nvPr>
            <p:custDataLst>
              <p:tags r:id="rId3"/>
            </p:custDataLst>
          </p:nvPr>
        </p:nvSpPr>
        <p:spPr>
          <a:xfrm>
            <a:off x="2202180" y="2445385"/>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sym typeface="+mn-ea"/>
              </a:rPr>
              <a:t>解析及</a:t>
            </a:r>
            <a:r>
              <a:rPr lang="zh-CN" altLang="en-US" sz="3600" dirty="0">
                <a:latin typeface="方正古隶简体" panose="03000509000000000000" charset="-122"/>
                <a:ea typeface="方正古隶简体" panose="03000509000000000000" charset="-122"/>
              </a:rPr>
              <a:t>示例</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高投资价值项目分析示例：公共化粪池免清掏处理</a:t>
            </a:r>
          </a:p>
        </p:txBody>
      </p:sp>
      <p:grpSp>
        <p:nvGrpSpPr>
          <p:cNvPr id="2" name="组合 1"/>
          <p:cNvGrpSpPr/>
          <p:nvPr>
            <p:custDataLst>
              <p:tags r:id="rId2"/>
            </p:custDataLst>
          </p:nvPr>
        </p:nvGrpSpPr>
        <p:grpSpPr>
          <a:xfrm>
            <a:off x="511810" y="788195"/>
            <a:ext cx="3354705" cy="1670685"/>
            <a:chOff x="2647622" y="1830012"/>
            <a:chExt cx="4375747" cy="2686146"/>
          </a:xfrm>
        </p:grpSpPr>
        <p:sp>
          <p:nvSpPr>
            <p:cNvPr id="34" name="矩形 33"/>
            <p:cNvSpPr/>
            <p:nvPr>
              <p:custDataLst>
                <p:tags r:id="rId32"/>
              </p:custDataLst>
            </p:nvPr>
          </p:nvSpPr>
          <p:spPr>
            <a:xfrm>
              <a:off x="2647622" y="4318605"/>
              <a:ext cx="4375747" cy="197553"/>
            </a:xfrm>
            <a:prstGeom prst="rect">
              <a:avLst/>
            </a:prstGeom>
            <a:solidFill>
              <a:srgbClr val="3494BA"/>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ts val="0"/>
                </a:spcBef>
                <a:spcAft>
                  <a:spcPts val="0"/>
                </a:spcAft>
                <a:defRPr/>
              </a:pPr>
              <a:endParaRPr lang="zh-CN" altLang="en-US" sz="1050">
                <a:solidFill>
                  <a:srgbClr val="61972B"/>
                </a:solidFill>
                <a:latin typeface="微软雅黑 Light" panose="020B0502040204020203" charset="-122"/>
                <a:ea typeface="微软雅黑 Light" panose="020B0502040204020203" charset="-122"/>
              </a:endParaRPr>
            </a:p>
          </p:txBody>
        </p:sp>
        <p:sp>
          <p:nvSpPr>
            <p:cNvPr id="36" name="任意多边形 35"/>
            <p:cNvSpPr/>
            <p:nvPr>
              <p:custDataLst>
                <p:tags r:id="rId33"/>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3494BA">
                <a:lumMod val="20000"/>
                <a:lumOff val="80000"/>
              </a:srgbClr>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lstStyle/>
            <a:p>
              <a:pPr algn="ctr">
                <a:defRPr/>
              </a:pPr>
              <a:endParaRPr lang="da-DK" altLang="zh-CN" sz="1350" kern="0" dirty="0">
                <a:solidFill>
                  <a:srgbClr val="3494BA"/>
                </a:solidFill>
                <a:latin typeface="微软雅黑 Light" panose="020B0502040204020203" charset="-122"/>
                <a:ea typeface="微软雅黑 Light" panose="020B0502040204020203" charset="-122"/>
              </a:endParaRPr>
            </a:p>
          </p:txBody>
        </p:sp>
        <p:grpSp>
          <p:nvGrpSpPr>
            <p:cNvPr id="5" name="组合 4"/>
            <p:cNvGrpSpPr/>
            <p:nvPr/>
          </p:nvGrpSpPr>
          <p:grpSpPr>
            <a:xfrm>
              <a:off x="2936107" y="1830012"/>
              <a:ext cx="3754253" cy="647789"/>
              <a:chOff x="2898008" y="1830012"/>
              <a:chExt cx="1690682" cy="647789"/>
            </a:xfrm>
          </p:grpSpPr>
          <p:sp>
            <p:nvSpPr>
              <p:cNvPr id="35" name="任意多边形 34"/>
              <p:cNvSpPr/>
              <p:nvPr>
                <p:custDataLst>
                  <p:tags r:id="rId34"/>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ts val="0"/>
                  </a:spcBef>
                  <a:spcAft>
                    <a:spcPts val="0"/>
                  </a:spcAft>
                  <a:defRPr/>
                </a:pPr>
                <a:endParaRPr lang="zh-CN" altLang="en-US" sz="1050">
                  <a:latin typeface="微软雅黑 Light" panose="020B0502040204020203" charset="-122"/>
                  <a:ea typeface="微软雅黑 Light" panose="020B0502040204020203" charset="-122"/>
                </a:endParaRPr>
              </a:p>
            </p:txBody>
          </p:sp>
          <p:sp>
            <p:nvSpPr>
              <p:cNvPr id="37" name="平行四边形 36"/>
              <p:cNvSpPr/>
              <p:nvPr>
                <p:custDataLst>
                  <p:tags r:id="rId35"/>
                </p:custDataLst>
              </p:nvPr>
            </p:nvSpPr>
            <p:spPr>
              <a:xfrm>
                <a:off x="2898008" y="1830012"/>
                <a:ext cx="1690682" cy="647789"/>
              </a:xfrm>
              <a:prstGeom prst="parallelogram">
                <a:avLst/>
              </a:prstGeom>
              <a:solidFill>
                <a:srgbClr val="58B6C0"/>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anchor="ctr">
                <a:normAutofit/>
              </a:bodyPr>
              <a:lstStyle/>
              <a:p>
                <a:pPr algn="ctr" eaLnBrk="1" hangingPunct="1">
                  <a:spcBef>
                    <a:spcPts val="0"/>
                  </a:spcBef>
                  <a:spcAft>
                    <a:spcPts val="0"/>
                  </a:spcAft>
                  <a:defRPr/>
                </a:pPr>
                <a:r>
                  <a:rPr lang="zh-CN" altLang="en-US" sz="1350" dirty="0">
                    <a:solidFill>
                      <a:srgbClr val="FFFFFF"/>
                    </a:solidFill>
                    <a:latin typeface="微软雅黑 Light" panose="020B0502040204020203" charset="-122"/>
                    <a:ea typeface="微软雅黑 Light" panose="020B0502040204020203" charset="-122"/>
                  </a:rPr>
                  <a:t>现状</a:t>
                </a:r>
              </a:p>
            </p:txBody>
          </p:sp>
        </p:grpSp>
      </p:grpSp>
      <p:grpSp>
        <p:nvGrpSpPr>
          <p:cNvPr id="38" name="组合 37"/>
          <p:cNvGrpSpPr/>
          <p:nvPr>
            <p:custDataLst>
              <p:tags r:id="rId3"/>
            </p:custDataLst>
          </p:nvPr>
        </p:nvGrpSpPr>
        <p:grpSpPr>
          <a:xfrm>
            <a:off x="5384800" y="788195"/>
            <a:ext cx="3282315" cy="1671320"/>
            <a:chOff x="2647622" y="1830012"/>
            <a:chExt cx="4375747" cy="2686146"/>
          </a:xfrm>
        </p:grpSpPr>
        <p:sp>
          <p:nvSpPr>
            <p:cNvPr id="39" name="矩形 38"/>
            <p:cNvSpPr/>
            <p:nvPr>
              <p:custDataLst>
                <p:tags r:id="rId28"/>
              </p:custDataLst>
            </p:nvPr>
          </p:nvSpPr>
          <p:spPr>
            <a:xfrm>
              <a:off x="2647622" y="4318605"/>
              <a:ext cx="4375747" cy="197553"/>
            </a:xfrm>
            <a:prstGeom prst="rect">
              <a:avLst/>
            </a:prstGeom>
            <a:solidFill>
              <a:srgbClr val="3494BA"/>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ts val="0"/>
                </a:spcBef>
                <a:spcAft>
                  <a:spcPts val="0"/>
                </a:spcAft>
                <a:defRPr/>
              </a:pPr>
              <a:endParaRPr lang="zh-CN" altLang="en-US" sz="1050">
                <a:solidFill>
                  <a:srgbClr val="61972B"/>
                </a:solidFill>
                <a:latin typeface="微软雅黑 Light" panose="020B0502040204020203" charset="-122"/>
                <a:ea typeface="微软雅黑 Light" panose="020B0502040204020203" charset="-122"/>
              </a:endParaRPr>
            </a:p>
          </p:txBody>
        </p:sp>
        <p:sp>
          <p:nvSpPr>
            <p:cNvPr id="40" name="任意多边形 39"/>
            <p:cNvSpPr/>
            <p:nvPr>
              <p:custDataLst>
                <p:tags r:id="rId29"/>
              </p:custDataLst>
            </p:nvPr>
          </p:nvSpPr>
          <p:spPr>
            <a:xfrm>
              <a:off x="2647622" y="2039049"/>
              <a:ext cx="4375747" cy="2421167"/>
            </a:xfrm>
            <a:custGeom>
              <a:avLst/>
              <a:gdLst>
                <a:gd name="connsiteX0" fmla="*/ 0 w 3024000"/>
                <a:gd name="connsiteY0" fmla="*/ 0 h 1673225"/>
                <a:gd name="connsiteX1" fmla="*/ 3024000 w 3024000"/>
                <a:gd name="connsiteY1" fmla="*/ 0 h 1673225"/>
                <a:gd name="connsiteX2" fmla="*/ 3024000 w 3024000"/>
                <a:gd name="connsiteY2" fmla="*/ 1584325 h 1673225"/>
                <a:gd name="connsiteX3" fmla="*/ 1580797 w 3024000"/>
                <a:gd name="connsiteY3" fmla="*/ 1584325 h 1673225"/>
                <a:gd name="connsiteX4" fmla="*/ 1524000 w 3024000"/>
                <a:gd name="connsiteY4" fmla="*/ 1673225 h 1673225"/>
                <a:gd name="connsiteX5" fmla="*/ 1467203 w 3024000"/>
                <a:gd name="connsiteY5" fmla="*/ 1584325 h 1673225"/>
                <a:gd name="connsiteX6" fmla="*/ 0 w 3024000"/>
                <a:gd name="connsiteY6" fmla="*/ 1584325 h 167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4000" h="1673225">
                  <a:moveTo>
                    <a:pt x="0" y="0"/>
                  </a:moveTo>
                  <a:lnTo>
                    <a:pt x="3024000" y="0"/>
                  </a:lnTo>
                  <a:lnTo>
                    <a:pt x="3024000" y="1584325"/>
                  </a:lnTo>
                  <a:lnTo>
                    <a:pt x="1580797" y="1584325"/>
                  </a:lnTo>
                  <a:lnTo>
                    <a:pt x="1524000" y="1673225"/>
                  </a:lnTo>
                  <a:lnTo>
                    <a:pt x="1467203" y="1584325"/>
                  </a:lnTo>
                  <a:lnTo>
                    <a:pt x="0" y="1584325"/>
                  </a:lnTo>
                  <a:close/>
                </a:path>
              </a:pathLst>
            </a:custGeom>
            <a:solidFill>
              <a:srgbClr val="3494BA">
                <a:lumMod val="20000"/>
                <a:lumOff val="80000"/>
              </a:srgbClr>
            </a:solidFill>
            <a:ln>
              <a:noFill/>
            </a:ln>
          </p:spPr>
          <p:style>
            <a:lnRef idx="2">
              <a:srgbClr val="3494BA">
                <a:shade val="50000"/>
              </a:srgbClr>
            </a:lnRef>
            <a:fillRef idx="1">
              <a:srgbClr val="3494BA"/>
            </a:fillRef>
            <a:effectRef idx="0">
              <a:srgbClr val="3494BA"/>
            </a:effectRef>
            <a:fontRef idx="minor">
              <a:sysClr val="window" lastClr="FFFFFF"/>
            </a:fontRef>
          </p:style>
          <p:txBody>
            <a:bodyPr wrap="square" anchor="ctr">
              <a:noAutofit/>
            </a:bodyPr>
            <a:lstStyle/>
            <a:p>
              <a:pPr algn="ctr">
                <a:defRPr/>
              </a:pPr>
              <a:endParaRPr lang="da-DK" altLang="zh-CN" sz="1350" kern="0" dirty="0">
                <a:solidFill>
                  <a:srgbClr val="3494BA"/>
                </a:solidFill>
                <a:latin typeface="微软雅黑 Light" panose="020B0502040204020203" charset="-122"/>
                <a:ea typeface="微软雅黑 Light" panose="020B0502040204020203" charset="-122"/>
              </a:endParaRPr>
            </a:p>
          </p:txBody>
        </p:sp>
        <p:grpSp>
          <p:nvGrpSpPr>
            <p:cNvPr id="41" name="组合 40"/>
            <p:cNvGrpSpPr/>
            <p:nvPr/>
          </p:nvGrpSpPr>
          <p:grpSpPr>
            <a:xfrm>
              <a:off x="2936107" y="1830012"/>
              <a:ext cx="3754253" cy="647789"/>
              <a:chOff x="2898008" y="1830012"/>
              <a:chExt cx="1690682" cy="647789"/>
            </a:xfrm>
          </p:grpSpPr>
          <p:sp>
            <p:nvSpPr>
              <p:cNvPr id="42" name="任意多边形 41"/>
              <p:cNvSpPr/>
              <p:nvPr>
                <p:custDataLst>
                  <p:tags r:id="rId30"/>
                </p:custDataLst>
              </p:nvPr>
            </p:nvSpPr>
            <p:spPr>
              <a:xfrm>
                <a:off x="4501399" y="1830012"/>
                <a:ext cx="87291" cy="220524"/>
              </a:xfrm>
              <a:custGeom>
                <a:avLst/>
                <a:gdLst>
                  <a:gd name="connsiteX0" fmla="*/ 59531 w 59531"/>
                  <a:gd name="connsiteY0" fmla="*/ 0 h 152400"/>
                  <a:gd name="connsiteX1" fmla="*/ 0 w 59531"/>
                  <a:gd name="connsiteY1" fmla="*/ 152400 h 152400"/>
                  <a:gd name="connsiteX2" fmla="*/ 54768 w 59531"/>
                  <a:gd name="connsiteY2" fmla="*/ 142875 h 152400"/>
                  <a:gd name="connsiteX3" fmla="*/ 59531 w 59531"/>
                  <a:gd name="connsiteY3" fmla="*/ 0 h 152400"/>
                </a:gdLst>
                <a:ahLst/>
                <a:cxnLst>
                  <a:cxn ang="0">
                    <a:pos x="connsiteX0" y="connsiteY0"/>
                  </a:cxn>
                  <a:cxn ang="0">
                    <a:pos x="connsiteX1" y="connsiteY1"/>
                  </a:cxn>
                  <a:cxn ang="0">
                    <a:pos x="connsiteX2" y="connsiteY2"/>
                  </a:cxn>
                  <a:cxn ang="0">
                    <a:pos x="connsiteX3" y="connsiteY3"/>
                  </a:cxn>
                </a:cxnLst>
                <a:rect l="l" t="t" r="r" b="b"/>
                <a:pathLst>
                  <a:path w="59531" h="152400">
                    <a:moveTo>
                      <a:pt x="59531" y="0"/>
                    </a:moveTo>
                    <a:lnTo>
                      <a:pt x="0" y="152400"/>
                    </a:lnTo>
                    <a:lnTo>
                      <a:pt x="54768" y="142875"/>
                    </a:lnTo>
                    <a:lnTo>
                      <a:pt x="59531" y="0"/>
                    </a:lnTo>
                    <a:close/>
                  </a:path>
                </a:pathLst>
              </a:custGeom>
              <a:solidFill>
                <a:sysClr val="windowText" lastClr="000000">
                  <a:lumMod val="65000"/>
                  <a:lumOff val="35000"/>
                </a:sysClr>
              </a:solidFill>
              <a:ln>
                <a:noFill/>
              </a:ln>
            </p:spPr>
            <p:style>
              <a:lnRef idx="2">
                <a:srgbClr val="3494BA">
                  <a:shade val="50000"/>
                </a:srgbClr>
              </a:lnRef>
              <a:fillRef idx="1">
                <a:srgbClr val="3494BA"/>
              </a:fillRef>
              <a:effectRef idx="0">
                <a:srgbClr val="3494BA"/>
              </a:effectRef>
              <a:fontRef idx="minor">
                <a:sysClr val="window" lastClr="FFFFFF"/>
              </a:fontRef>
            </p:style>
            <p:txBody>
              <a:bodyPr anchor="ctr"/>
              <a:lstStyle/>
              <a:p>
                <a:pPr algn="ctr" eaLnBrk="1" hangingPunct="1">
                  <a:spcBef>
                    <a:spcPts val="0"/>
                  </a:spcBef>
                  <a:spcAft>
                    <a:spcPts val="0"/>
                  </a:spcAft>
                  <a:defRPr/>
                </a:pPr>
                <a:endParaRPr lang="zh-CN" altLang="en-US" sz="1050">
                  <a:latin typeface="微软雅黑 Light" panose="020B0502040204020203" charset="-122"/>
                  <a:ea typeface="微软雅黑 Light" panose="020B0502040204020203" charset="-122"/>
                </a:endParaRPr>
              </a:p>
            </p:txBody>
          </p:sp>
          <p:sp>
            <p:nvSpPr>
              <p:cNvPr id="43" name="平行四边形 42"/>
              <p:cNvSpPr/>
              <p:nvPr>
                <p:custDataLst>
                  <p:tags r:id="rId31"/>
                </p:custDataLst>
              </p:nvPr>
            </p:nvSpPr>
            <p:spPr>
              <a:xfrm>
                <a:off x="2898008" y="1830012"/>
                <a:ext cx="1690682" cy="647789"/>
              </a:xfrm>
              <a:prstGeom prst="parallelogram">
                <a:avLst/>
              </a:prstGeom>
              <a:solidFill>
                <a:srgbClr val="58B6C0"/>
              </a:solidFill>
              <a:ln>
                <a:noFill/>
              </a:ln>
              <a:effectLst>
                <a:outerShdw blurRad="50800" dist="38100" dir="5400000" algn="t" rotWithShape="0">
                  <a:prstClr val="black">
                    <a:alpha val="40000"/>
                  </a:prstClr>
                </a:outerShdw>
              </a:effectLst>
            </p:spPr>
            <p:style>
              <a:lnRef idx="2">
                <a:srgbClr val="3494BA">
                  <a:shade val="50000"/>
                </a:srgbClr>
              </a:lnRef>
              <a:fillRef idx="1">
                <a:srgbClr val="3494BA"/>
              </a:fillRef>
              <a:effectRef idx="0">
                <a:srgbClr val="3494BA"/>
              </a:effectRef>
              <a:fontRef idx="minor">
                <a:sysClr val="window" lastClr="FFFFFF"/>
              </a:fontRef>
            </p:style>
            <p:txBody>
              <a:bodyPr anchor="ctr">
                <a:normAutofit/>
              </a:bodyPr>
              <a:lstStyle/>
              <a:p>
                <a:pPr algn="ctr" eaLnBrk="1" hangingPunct="1">
                  <a:spcBef>
                    <a:spcPts val="0"/>
                  </a:spcBef>
                  <a:spcAft>
                    <a:spcPts val="0"/>
                  </a:spcAft>
                  <a:defRPr/>
                </a:pPr>
                <a:r>
                  <a:rPr lang="zh-CN" altLang="en-US" sz="1350" dirty="0">
                    <a:solidFill>
                      <a:srgbClr val="FFFFFF"/>
                    </a:solidFill>
                    <a:latin typeface="微软雅黑 Light" panose="020B0502040204020203" charset="-122"/>
                    <a:ea typeface="微软雅黑 Light" panose="020B0502040204020203" charset="-122"/>
                  </a:rPr>
                  <a:t>市场需求</a:t>
                </a:r>
              </a:p>
            </p:txBody>
          </p:sp>
        </p:grpSp>
      </p:grpSp>
      <p:sp>
        <p:nvSpPr>
          <p:cNvPr id="8" name="文本框 7"/>
          <p:cNvSpPr txBox="1"/>
          <p:nvPr>
            <p:custDataLst>
              <p:tags r:id="rId4"/>
            </p:custDataLst>
          </p:nvPr>
        </p:nvSpPr>
        <p:spPr>
          <a:xfrm>
            <a:off x="564515" y="1296195"/>
            <a:ext cx="3264535" cy="976630"/>
          </a:xfrm>
          <a:prstGeom prst="rect">
            <a:avLst/>
          </a:prstGeom>
          <a:noFill/>
        </p:spPr>
        <p:txBody>
          <a:bodyPr wrap="square" rtlCol="0" anchor="ctr" anchorCtr="0"/>
          <a:lstStyle/>
          <a:p>
            <a:pPr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rPr>
              <a:t>采用人工方式清掏，费时费力，而且存在死角，清理不彻底</a:t>
            </a:r>
          </a:p>
          <a:p>
            <a:pPr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rPr>
              <a:t>聚积甲烷、硫化氢等有害气体，存在沼气中毒和爆炸危险，</a:t>
            </a:r>
          </a:p>
          <a:p>
            <a:pPr algn="l">
              <a:lnSpc>
                <a:spcPct val="120000"/>
              </a:lnSpc>
              <a:spcBef>
                <a:spcPts val="0"/>
              </a:spcBef>
              <a:spcAft>
                <a:spcPts val="0"/>
              </a:spcAft>
            </a:pP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rPr>
              <a:t>  对环境造成不安全因素。</a:t>
            </a:r>
          </a:p>
          <a:p>
            <a:pPr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rPr>
              <a:t>污水满溢影响环境卫生和居民生活质量</a:t>
            </a:r>
          </a:p>
          <a:p>
            <a:pPr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出水水质差，酸性污水腐蚀市政管网，污染环境</a:t>
            </a:r>
            <a:endPar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endParaRPr>
          </a:p>
          <a:p>
            <a:pPr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rPr>
              <a:t>清掏后的粪渣需要填埋处理，造成土地成本增加</a:t>
            </a:r>
          </a:p>
        </p:txBody>
      </p:sp>
      <p:sp>
        <p:nvSpPr>
          <p:cNvPr id="44" name="文本框 43"/>
          <p:cNvSpPr txBox="1"/>
          <p:nvPr>
            <p:custDataLst>
              <p:tags r:id="rId5"/>
            </p:custDataLst>
          </p:nvPr>
        </p:nvSpPr>
        <p:spPr>
          <a:xfrm>
            <a:off x="5470525" y="1235235"/>
            <a:ext cx="3195955" cy="1080770"/>
          </a:xfrm>
          <a:prstGeom prst="rect">
            <a:avLst/>
          </a:prstGeom>
          <a:noFill/>
        </p:spPr>
        <p:txBody>
          <a:bodyPr wrap="square" rtlCol="0" anchor="ctr" anchorCtr="0">
            <a:noAutofit/>
          </a:bodyPr>
          <a:lstStyle/>
          <a:p>
            <a:pPr lvl="0" algn="l">
              <a:lnSpc>
                <a:spcPct val="120000"/>
              </a:lnSpc>
              <a:spcBef>
                <a:spcPts val="0"/>
              </a:spcBef>
              <a:spcAft>
                <a:spcPts val="0"/>
              </a:spcAft>
            </a:pPr>
            <a:r>
              <a:rPr lang="en-US" altLang="zh-CN"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能够解决现状问题的新方案：</a:t>
            </a:r>
          </a:p>
          <a:p>
            <a:pPr lvl="0"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提高化粪池处理设施的正常运行效果</a:t>
            </a:r>
          </a:p>
          <a:p>
            <a:pPr lvl="0"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抑制沼气产生，可避免化粪池、管道人工清掏的安全问题</a:t>
            </a:r>
          </a:p>
          <a:p>
            <a:pPr lvl="0"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去除严重影响环境生活质量的恶臭，改善小区卫生状况</a:t>
            </a:r>
          </a:p>
          <a:p>
            <a:pPr lvl="0"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改善水质，</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缓解市政管网堵塞现象</a:t>
            </a:r>
          </a:p>
          <a:p>
            <a:pPr lvl="0" algn="l">
              <a:lnSpc>
                <a:spcPct val="120000"/>
              </a:lnSpc>
              <a:spcBef>
                <a:spcPts val="0"/>
              </a:spcBef>
              <a:spcAft>
                <a:spcPts val="0"/>
              </a:spcAft>
            </a:pPr>
            <a:r>
              <a:rPr lang="zh-CN" altLang="en-US" sz="900">
                <a:latin typeface="微软雅黑 Light" panose="020B0502040204020203" charset="-122"/>
                <a:ea typeface="微软雅黑 Light" panose="020B0502040204020203" charset="-122"/>
                <a:sym typeface="黑体" panose="02010609060101010101" charset="-122"/>
              </a:rPr>
              <a:t>▪ </a:t>
            </a:r>
            <a:r>
              <a:rPr lang="zh-CN" altLang="da-DK" sz="900" kern="0" dirty="0">
                <a:solidFill>
                  <a:sysClr val="windowText" lastClr="000000">
                    <a:lumMod val="95000"/>
                    <a:lumOff val="5000"/>
                  </a:sysClr>
                </a:solidFill>
                <a:latin typeface="微软雅黑 Light" panose="020B0502040204020203" charset="-122"/>
                <a:ea typeface="微软雅黑 Light" panose="020B0502040204020203" charset="-122"/>
                <a:sym typeface="+mn-ea"/>
              </a:rPr>
              <a:t>无后期固体废物占地和处理问题</a:t>
            </a:r>
          </a:p>
        </p:txBody>
      </p:sp>
      <p:sp>
        <p:nvSpPr>
          <p:cNvPr id="52" name="任意多边形 51"/>
          <p:cNvSpPr/>
          <p:nvPr>
            <p:custDataLst>
              <p:tags r:id="rId6"/>
            </p:custDataLst>
          </p:nvPr>
        </p:nvSpPr>
        <p:spPr>
          <a:xfrm rot="8089122">
            <a:off x="4025265" y="755175"/>
            <a:ext cx="1206500" cy="1190625"/>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chemeClr val="accent6">
                <a:lumMod val="60000"/>
                <a:lumOff val="40000"/>
              </a:scheme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350" dirty="0">
              <a:solidFill>
                <a:srgbClr val="5F5F5F"/>
              </a:solidFill>
              <a:sym typeface="Arial" panose="020B0604020202020204" pitchFamily="34" charset="0"/>
            </a:endParaRPr>
          </a:p>
        </p:txBody>
      </p:sp>
      <p:sp>
        <p:nvSpPr>
          <p:cNvPr id="27" name="椭圆 26"/>
          <p:cNvSpPr/>
          <p:nvPr>
            <p:custDataLst>
              <p:tags r:id="rId7"/>
            </p:custDataLst>
          </p:nvPr>
        </p:nvSpPr>
        <p:spPr>
          <a:xfrm>
            <a:off x="4546600" y="2301400"/>
            <a:ext cx="154940" cy="154940"/>
          </a:xfrm>
          <a:prstGeom prst="ellipse">
            <a:avLst/>
          </a:prstGeom>
          <a:solidFill>
            <a:srgbClr val="00B050"/>
          </a:solidFill>
          <a:ln w="28575">
            <a:solidFill>
              <a:schemeClr val="tx2">
                <a:lumMod val="60000"/>
                <a:lumOff val="40000"/>
              </a:scheme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sym typeface="Arial" panose="020B0604020202020204" pitchFamily="34" charset="0"/>
            </a:endParaRPr>
          </a:p>
        </p:txBody>
      </p:sp>
      <p:sp>
        <p:nvSpPr>
          <p:cNvPr id="53" name="标题 1"/>
          <p:cNvSpPr txBox="1"/>
          <p:nvPr>
            <p:custDataLst>
              <p:tags r:id="rId8"/>
            </p:custDataLst>
          </p:nvPr>
        </p:nvSpPr>
        <p:spPr>
          <a:xfrm>
            <a:off x="4178935" y="952660"/>
            <a:ext cx="899795" cy="4222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sz="1000" b="1" dirty="0">
                <a:solidFill>
                  <a:schemeClr val="accent6">
                    <a:lumMod val="60000"/>
                    <a:lumOff val="40000"/>
                  </a:schemeClr>
                </a:solidFill>
                <a:latin typeface="微软雅黑 Light" panose="020B0502040204020203" charset="-122"/>
                <a:ea typeface="微软雅黑 Light" panose="020B0502040204020203" charset="-122"/>
                <a:cs typeface="+mn-ea"/>
                <a:sym typeface="Arial" panose="020B0604020202020204" pitchFamily="34" charset="0"/>
              </a:rPr>
              <a:t>免清掏处理方案</a:t>
            </a:r>
          </a:p>
          <a:p>
            <a:pPr algn="ctr">
              <a:lnSpc>
                <a:spcPct val="120000"/>
              </a:lnSpc>
            </a:pPr>
            <a:r>
              <a:rPr lang="zh-CN" altLang="en-US" sz="1000" b="1" dirty="0">
                <a:solidFill>
                  <a:schemeClr val="tx1"/>
                </a:solidFill>
                <a:latin typeface="微软雅黑 Light" panose="020B0502040204020203" charset="-122"/>
                <a:ea typeface="微软雅黑 Light" panose="020B0502040204020203" charset="-122"/>
                <a:cs typeface="+mn-ea"/>
                <a:sym typeface="Arial" panose="020B0604020202020204" pitchFamily="34" charset="0"/>
              </a:rPr>
              <a:t>PC-MQⅢ</a:t>
            </a:r>
          </a:p>
          <a:p>
            <a:pPr algn="ctr">
              <a:lnSpc>
                <a:spcPct val="120000"/>
              </a:lnSpc>
            </a:pPr>
            <a:r>
              <a:rPr lang="zh-CN" altLang="en-US" sz="1000" b="1" dirty="0">
                <a:solidFill>
                  <a:schemeClr val="tx1"/>
                </a:solidFill>
                <a:latin typeface="微软雅黑 Light" panose="020B0502040204020203" charset="-122"/>
                <a:ea typeface="微软雅黑 Light" panose="020B0502040204020203" charset="-122"/>
                <a:cs typeface="+mn-ea"/>
                <a:sym typeface="Arial" panose="020B0604020202020204" pitchFamily="34" charset="0"/>
              </a:rPr>
              <a:t>复合微生物制剂</a:t>
            </a:r>
          </a:p>
        </p:txBody>
      </p:sp>
      <p:sp>
        <p:nvSpPr>
          <p:cNvPr id="107" name="矩形 106"/>
          <p:cNvSpPr/>
          <p:nvPr>
            <p:custDataLst>
              <p:tags r:id="rId9"/>
            </p:custDataLst>
          </p:nvPr>
        </p:nvSpPr>
        <p:spPr bwMode="auto">
          <a:xfrm>
            <a:off x="510540" y="2823370"/>
            <a:ext cx="377190" cy="377190"/>
          </a:xfrm>
          <a:prstGeom prst="rect">
            <a:avLst/>
          </a:prstGeom>
          <a:solidFill>
            <a:srgbClr val="C8D4DE"/>
          </a:solidFill>
          <a:ln w="12700" cap="flat" cmpd="sng" algn="ctr">
            <a:noFill/>
            <a:prstDash val="solid"/>
            <a:miter lim="800000"/>
          </a:ln>
          <a:effectLst/>
        </p:spPr>
        <p:txBody>
          <a:bodyPr wrap="square"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1200" b="0" i="0" u="none" strike="noStrike" kern="0" cap="none" spc="0" normalizeH="0" noProof="0" dirty="0">
              <a:ln>
                <a:noFill/>
              </a:ln>
              <a:solidFill>
                <a:prstClr val="white"/>
              </a:solidFill>
              <a:effectLst/>
              <a:uLnTx/>
              <a:uFillTx/>
              <a:latin typeface="微软雅黑 Light" panose="020B0502040204020203" charset="-122"/>
              <a:ea typeface="微软雅黑 Light" panose="020B0502040204020203" charset="-122"/>
            </a:endParaRPr>
          </a:p>
        </p:txBody>
      </p:sp>
      <p:sp>
        <p:nvSpPr>
          <p:cNvPr id="108" name="文本框 9"/>
          <p:cNvSpPr txBox="1">
            <a:spLocks noChangeArrowheads="1"/>
          </p:cNvSpPr>
          <p:nvPr>
            <p:custDataLst>
              <p:tags r:id="rId10"/>
            </p:custDataLst>
          </p:nvPr>
        </p:nvSpPr>
        <p:spPr bwMode="auto">
          <a:xfrm>
            <a:off x="887095" y="2830990"/>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a:ln>
                  <a:noFill/>
                </a:ln>
                <a:solidFill>
                  <a:srgbClr val="44546A"/>
                </a:solidFill>
                <a:effectLst/>
                <a:uLnTx/>
                <a:uFillTx/>
                <a:latin typeface="微软雅黑 Light" panose="020B0502040204020203" charset="-122"/>
                <a:ea typeface="微软雅黑 Light" panose="020B0502040204020203" charset="-122"/>
                <a:cs typeface="+mn-ea"/>
              </a:rPr>
              <a:t>化粪池免清掏</a:t>
            </a:r>
          </a:p>
        </p:txBody>
      </p:sp>
      <p:sp>
        <p:nvSpPr>
          <p:cNvPr id="109" name="文本框 108"/>
          <p:cNvSpPr txBox="1"/>
          <p:nvPr>
            <p:custDataLst>
              <p:tags r:id="rId11"/>
            </p:custDataLst>
          </p:nvPr>
        </p:nvSpPr>
        <p:spPr bwMode="auto">
          <a:xfrm>
            <a:off x="429260" y="3211990"/>
            <a:ext cx="3968115" cy="948055"/>
          </a:xfrm>
          <a:prstGeom prst="rect">
            <a:avLst/>
          </a:prstGeom>
          <a:noFill/>
        </p:spPr>
        <p:txBody>
          <a:bodyPr wrap="square">
            <a:normAutofit/>
          </a:bodyPr>
          <a:lstStyle/>
          <a:p>
            <a:pPr marL="0" marR="0" lvl="0" indent="0" defTabSz="914400" eaLnBrk="1" latinLnBrk="0" hangingPunct="1">
              <a:lnSpc>
                <a:spcPct val="130000"/>
              </a:lnSpc>
              <a:spcBef>
                <a:spcPts val="0"/>
              </a:spcBef>
              <a:spcAft>
                <a:spcPts val="0"/>
              </a:spcAft>
              <a:buClrTx/>
              <a:buSzTx/>
              <a:buFontTx/>
              <a:buNone/>
              <a:defRPr/>
            </a:pPr>
            <a:r>
              <a:rPr lang="en-US" altLang="zh-CN" sz="900" kern="0" dirty="0">
                <a:solidFill>
                  <a:schemeClr val="tx1">
                    <a:lumMod val="65000"/>
                    <a:lumOff val="35000"/>
                  </a:schemeClr>
                </a:solidFill>
                <a:latin typeface="微软雅黑 Light" panose="020B0502040204020203" charset="-122"/>
                <a:ea typeface="微软雅黑 Light" panose="020B0502040204020203" charset="-122"/>
                <a:sym typeface="+mn-ea"/>
              </a:rPr>
              <a:t>PC-MQⅢ复合微生物制剂</a:t>
            </a:r>
            <a:r>
              <a:rPr kumimoji="0" lang="en-US" altLang="zh-CN" sz="900" b="0" i="0" u="none" strike="noStrike" kern="0" cap="none" spc="0" normalizeH="0" noProof="0" dirty="0">
                <a:ln>
                  <a:noFill/>
                </a:ln>
                <a:solidFill>
                  <a:schemeClr val="tx1">
                    <a:lumMod val="65000"/>
                    <a:lumOff val="35000"/>
                  </a:schemeClr>
                </a:solidFill>
                <a:effectLst/>
                <a:uLnTx/>
                <a:uFillTx/>
                <a:latin typeface="微软雅黑 Light" panose="020B0502040204020203" charset="-122"/>
                <a:ea typeface="微软雅黑 Light" panose="020B0502040204020203" charset="-122"/>
              </a:rPr>
              <a:t>在水中分泌产生多种活化水解酶，可以将化粪池内的粪便等一些不易溶解的有机物经水解降解，将大分子有机物分解成为小分子物质，快速降解有机物，防止环境有机污染的积累和堵塞（如化粪池的粪便及其他有机污物等），使化粪池免定期清陶</a:t>
            </a:r>
          </a:p>
        </p:txBody>
      </p:sp>
      <p:sp>
        <p:nvSpPr>
          <p:cNvPr id="110" name="矩形 109"/>
          <p:cNvSpPr/>
          <p:nvPr>
            <p:custDataLst>
              <p:tags r:id="rId12"/>
            </p:custDataLst>
          </p:nvPr>
        </p:nvSpPr>
        <p:spPr bwMode="auto">
          <a:xfrm>
            <a:off x="4774565" y="2803685"/>
            <a:ext cx="377190" cy="377190"/>
          </a:xfrm>
          <a:prstGeom prst="rect">
            <a:avLst/>
          </a:prstGeom>
          <a:solidFill>
            <a:srgbClr val="C8D4DE"/>
          </a:solidFill>
          <a:ln w="12700" cap="flat" cmpd="sng" algn="ctr">
            <a:noFill/>
            <a:prstDash val="solid"/>
            <a:miter lim="800000"/>
          </a:ln>
          <a:effectLst/>
        </p:spPr>
        <p:txBody>
          <a:bodyPr wrap="square" anchor="ctr">
            <a:normAutofit/>
          </a:bodyPr>
          <a:lstStyle/>
          <a:p>
            <a:pPr marL="0" marR="0" lvl="0" indent="0" algn="ctr" defTabSz="914400" eaLnBrk="1" latinLnBrk="0" hangingPunct="1">
              <a:lnSpc>
                <a:spcPct val="150000"/>
              </a:lnSpc>
              <a:spcBef>
                <a:spcPts val="0"/>
              </a:spcBef>
              <a:spcAft>
                <a:spcPts val="0"/>
              </a:spcAft>
              <a:buClrTx/>
              <a:buSzTx/>
              <a:buFontTx/>
              <a:buNone/>
              <a:defRPr/>
            </a:pPr>
            <a:endParaRPr kumimoji="0" lang="zh-CN" altLang="en-US" sz="1200" b="0" i="0" u="none" strike="noStrike" kern="0" cap="none" spc="0" normalizeH="0" noProof="0" dirty="0">
              <a:ln>
                <a:noFill/>
              </a:ln>
              <a:solidFill>
                <a:prstClr val="white"/>
              </a:solidFill>
              <a:effectLst/>
              <a:uLnTx/>
              <a:uFillTx/>
              <a:latin typeface="微软雅黑 Light" panose="020B0502040204020203" charset="-122"/>
              <a:ea typeface="微软雅黑 Light" panose="020B0502040204020203" charset="-122"/>
            </a:endParaRPr>
          </a:p>
        </p:txBody>
      </p:sp>
      <p:sp>
        <p:nvSpPr>
          <p:cNvPr id="111" name="文本框 14"/>
          <p:cNvSpPr txBox="1">
            <a:spLocks noChangeArrowheads="1"/>
          </p:cNvSpPr>
          <p:nvPr>
            <p:custDataLst>
              <p:tags r:id="rId13"/>
            </p:custDataLst>
          </p:nvPr>
        </p:nvSpPr>
        <p:spPr bwMode="auto">
          <a:xfrm>
            <a:off x="5151120" y="2777650"/>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dirty="0">
                <a:ln>
                  <a:noFill/>
                </a:ln>
                <a:solidFill>
                  <a:srgbClr val="44546A"/>
                </a:solidFill>
                <a:effectLst/>
                <a:uLnTx/>
                <a:uFillTx/>
                <a:latin typeface="微软雅黑 Light" panose="020B0502040204020203" charset="-122"/>
                <a:ea typeface="微软雅黑 Light" panose="020B0502040204020203" charset="-122"/>
                <a:cs typeface="+mn-ea"/>
              </a:rPr>
              <a:t>抑制沼气的产生</a:t>
            </a:r>
          </a:p>
        </p:txBody>
      </p:sp>
      <p:sp>
        <p:nvSpPr>
          <p:cNvPr id="112" name="文本框 111"/>
          <p:cNvSpPr txBox="1"/>
          <p:nvPr>
            <p:custDataLst>
              <p:tags r:id="rId14"/>
            </p:custDataLst>
          </p:nvPr>
        </p:nvSpPr>
        <p:spPr bwMode="auto">
          <a:xfrm>
            <a:off x="4693285" y="3210085"/>
            <a:ext cx="3989705" cy="948055"/>
          </a:xfrm>
          <a:prstGeom prst="rect">
            <a:avLst/>
          </a:prstGeom>
          <a:noFill/>
        </p:spPr>
        <p:txBody>
          <a:bodyPr wrap="square"/>
          <a:lstStyle/>
          <a:p>
            <a:pPr lvl="0">
              <a:lnSpc>
                <a:spcPct val="130000"/>
              </a:lnSpc>
              <a:defRPr/>
            </a:pPr>
            <a:r>
              <a:rPr lang="en-US" altLang="zh-CN" sz="900" kern="0" dirty="0">
                <a:solidFill>
                  <a:schemeClr val="tx1">
                    <a:lumMod val="65000"/>
                    <a:lumOff val="35000"/>
                  </a:schemeClr>
                </a:solidFill>
                <a:latin typeface="微软雅黑 Light" panose="020B0502040204020203" charset="-122"/>
                <a:ea typeface="微软雅黑 Light" panose="020B0502040204020203" charset="-122"/>
              </a:rPr>
              <a:t>PC-MQⅢ复合微生物制剂</a:t>
            </a:r>
            <a:r>
              <a:rPr lang="zh-CN" altLang="en-US" sz="900" kern="0" dirty="0">
                <a:solidFill>
                  <a:schemeClr val="tx1">
                    <a:lumMod val="65000"/>
                    <a:lumOff val="35000"/>
                  </a:schemeClr>
                </a:solidFill>
                <a:latin typeface="微软雅黑 Light" panose="020B0502040204020203" charset="-122"/>
                <a:ea typeface="微软雅黑 Light" panose="020B0502040204020203" charset="-122"/>
              </a:rPr>
              <a:t>中的</a:t>
            </a:r>
            <a:r>
              <a:rPr lang="en-US" altLang="zh-CN" sz="900" kern="0" dirty="0">
                <a:solidFill>
                  <a:schemeClr val="tx1">
                    <a:lumMod val="65000"/>
                    <a:lumOff val="35000"/>
                  </a:schemeClr>
                </a:solidFill>
                <a:latin typeface="微软雅黑 Light" panose="020B0502040204020203" charset="-122"/>
                <a:ea typeface="微软雅黑 Light" panose="020B0502040204020203" charset="-122"/>
              </a:rPr>
              <a:t>优势菌群对其他杂菌和病原菌生态位有强烈的抑制作用，如抑制甲烷类微生物的生长，不产生沼气，减少安全隐患。有良好的除臭作用：多种复合菌群对有机物全方位降解，从而减少臭气的产生，起到明显除臭的效果</a:t>
            </a:r>
          </a:p>
        </p:txBody>
      </p:sp>
      <p:sp>
        <p:nvSpPr>
          <p:cNvPr id="113" name="矩形 112"/>
          <p:cNvSpPr/>
          <p:nvPr>
            <p:custDataLst>
              <p:tags r:id="rId15"/>
            </p:custDataLst>
          </p:nvPr>
        </p:nvSpPr>
        <p:spPr bwMode="auto">
          <a:xfrm>
            <a:off x="509905" y="4128930"/>
            <a:ext cx="377190" cy="377190"/>
          </a:xfrm>
          <a:prstGeom prst="rect">
            <a:avLst/>
          </a:prstGeom>
          <a:solidFill>
            <a:srgbClr val="C8D4DE"/>
          </a:solidFill>
          <a:ln w="12700" cap="flat" cmpd="sng" algn="ctr">
            <a:noFill/>
            <a:prstDash val="solid"/>
            <a:miter lim="800000"/>
          </a:ln>
          <a:effectLst/>
        </p:spPr>
        <p:txBody>
          <a:bodyPr wrap="square" anchor="ctr">
            <a:normAutofit/>
          </a:bodyPr>
          <a:lstStyle/>
          <a:p>
            <a:pPr marL="0" marR="0" lvl="0" indent="0" algn="ctr" defTabSz="914400" eaLnBrk="1" latinLnBrk="0" hangingPunct="1">
              <a:lnSpc>
                <a:spcPct val="150000"/>
              </a:lnSpc>
              <a:spcBef>
                <a:spcPts val="0"/>
              </a:spcBef>
              <a:spcAft>
                <a:spcPts val="0"/>
              </a:spcAft>
              <a:buClrTx/>
              <a:buSzTx/>
              <a:buFontTx/>
              <a:buNone/>
              <a:defRPr/>
            </a:pPr>
            <a:endParaRPr kumimoji="0" lang="zh-CN" altLang="en-US" sz="1200" b="0" i="0" u="none" strike="noStrike" kern="0" cap="none" spc="0" normalizeH="0" noProof="0" dirty="0">
              <a:ln>
                <a:noFill/>
              </a:ln>
              <a:solidFill>
                <a:prstClr val="white"/>
              </a:solidFill>
              <a:effectLst/>
              <a:uLnTx/>
              <a:uFillTx/>
              <a:latin typeface="微软雅黑 Light" panose="020B0502040204020203" charset="-122"/>
              <a:ea typeface="微软雅黑 Light" panose="020B0502040204020203" charset="-122"/>
            </a:endParaRPr>
          </a:p>
        </p:txBody>
      </p:sp>
      <p:sp>
        <p:nvSpPr>
          <p:cNvPr id="114" name="文本框 20"/>
          <p:cNvSpPr txBox="1">
            <a:spLocks noChangeArrowheads="1"/>
          </p:cNvSpPr>
          <p:nvPr>
            <p:custDataLst>
              <p:tags r:id="rId16"/>
            </p:custDataLst>
          </p:nvPr>
        </p:nvSpPr>
        <p:spPr bwMode="auto">
          <a:xfrm>
            <a:off x="886460" y="4111785"/>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dirty="0">
                <a:ln>
                  <a:noFill/>
                </a:ln>
                <a:solidFill>
                  <a:srgbClr val="44546A"/>
                </a:solidFill>
                <a:effectLst/>
                <a:uLnTx/>
                <a:uFillTx/>
                <a:latin typeface="微软雅黑 Light" panose="020B0502040204020203" charset="-122"/>
                <a:ea typeface="微软雅黑 Light" panose="020B0502040204020203" charset="-122"/>
                <a:cs typeface="+mn-ea"/>
              </a:rPr>
              <a:t>净化环境</a:t>
            </a:r>
          </a:p>
        </p:txBody>
      </p:sp>
      <p:sp>
        <p:nvSpPr>
          <p:cNvPr id="115" name="文本框 114"/>
          <p:cNvSpPr txBox="1"/>
          <p:nvPr>
            <p:custDataLst>
              <p:tags r:id="rId17"/>
            </p:custDataLst>
          </p:nvPr>
        </p:nvSpPr>
        <p:spPr bwMode="auto">
          <a:xfrm>
            <a:off x="428625" y="4585495"/>
            <a:ext cx="4092575" cy="948055"/>
          </a:xfrm>
          <a:prstGeom prst="rect">
            <a:avLst/>
          </a:prstGeom>
          <a:noFill/>
        </p:spPr>
        <p:txBody>
          <a:bodyPr wrap="square">
            <a:normAutofit/>
          </a:bodyPr>
          <a:lstStyle/>
          <a:p>
            <a:pPr lvl="0">
              <a:lnSpc>
                <a:spcPct val="130000"/>
              </a:lnSpc>
              <a:defRPr/>
            </a:pPr>
            <a:r>
              <a:rPr lang="en-US" altLang="zh-CN" sz="900" kern="0" dirty="0">
                <a:solidFill>
                  <a:schemeClr val="tx1">
                    <a:lumMod val="65000"/>
                    <a:lumOff val="35000"/>
                  </a:schemeClr>
                </a:solidFill>
                <a:latin typeface="微软雅黑 Light" panose="020B0502040204020203" charset="-122"/>
                <a:ea typeface="微软雅黑 Light" panose="020B0502040204020203" charset="-122"/>
                <a:sym typeface="+mn-ea"/>
              </a:rPr>
              <a:t>PC-MQⅢ复合微生物制剂</a:t>
            </a:r>
            <a:r>
              <a:rPr lang="en-US" altLang="zh-CN" sz="900" kern="0" dirty="0">
                <a:solidFill>
                  <a:schemeClr val="tx1">
                    <a:lumMod val="65000"/>
                    <a:lumOff val="35000"/>
                  </a:schemeClr>
                </a:solidFill>
                <a:latin typeface="微软雅黑 Light" panose="020B0502040204020203" charset="-122"/>
                <a:ea typeface="微软雅黑 Light" panose="020B0502040204020203" charset="-122"/>
              </a:rPr>
              <a:t>的分裂繁殖速度特别快，不但可以降解多种复杂有机物，还可通过复合菌群产生的抑菌物质杀死或抑制病原菌的生长，并竞争性抑制其他有害生物，从而净化水环境</a:t>
            </a:r>
          </a:p>
        </p:txBody>
      </p:sp>
      <p:sp>
        <p:nvSpPr>
          <p:cNvPr id="116" name="矩形 115"/>
          <p:cNvSpPr/>
          <p:nvPr>
            <p:custDataLst>
              <p:tags r:id="rId18"/>
            </p:custDataLst>
          </p:nvPr>
        </p:nvSpPr>
        <p:spPr bwMode="auto">
          <a:xfrm>
            <a:off x="4774565" y="4128930"/>
            <a:ext cx="377190" cy="378460"/>
          </a:xfrm>
          <a:prstGeom prst="rect">
            <a:avLst/>
          </a:prstGeom>
          <a:solidFill>
            <a:srgbClr val="C8D4DE"/>
          </a:solidFill>
          <a:ln w="12700" cap="flat" cmpd="sng" algn="ctr">
            <a:noFill/>
            <a:prstDash val="solid"/>
            <a:miter lim="800000"/>
          </a:ln>
          <a:effectLst/>
        </p:spPr>
        <p:txBody>
          <a:bodyPr wrap="square" anchor="ctr">
            <a:normAutofit/>
          </a:bodyPr>
          <a:lstStyle/>
          <a:p>
            <a:pPr marL="0" marR="0" lvl="0" indent="0" algn="ctr" defTabSz="914400" eaLnBrk="1" latinLnBrk="0" hangingPunct="1">
              <a:lnSpc>
                <a:spcPct val="150000"/>
              </a:lnSpc>
              <a:spcBef>
                <a:spcPts val="0"/>
              </a:spcBef>
              <a:spcAft>
                <a:spcPts val="0"/>
              </a:spcAft>
              <a:buClrTx/>
              <a:buSzTx/>
              <a:buFontTx/>
              <a:buNone/>
              <a:defRPr/>
            </a:pPr>
            <a:endParaRPr kumimoji="0" lang="zh-CN" altLang="en-US" sz="1200" b="0" i="0" u="none" strike="noStrike" kern="0" cap="none" spc="0" normalizeH="0" noProof="0" dirty="0">
              <a:ln>
                <a:noFill/>
              </a:ln>
              <a:solidFill>
                <a:prstClr val="white"/>
              </a:solidFill>
              <a:effectLst/>
              <a:uLnTx/>
              <a:uFillTx/>
              <a:latin typeface="微软雅黑 Light" panose="020B0502040204020203" charset="-122"/>
              <a:ea typeface="微软雅黑 Light" panose="020B0502040204020203" charset="-122"/>
            </a:endParaRPr>
          </a:p>
        </p:txBody>
      </p:sp>
      <p:sp>
        <p:nvSpPr>
          <p:cNvPr id="117" name="文本框 26"/>
          <p:cNvSpPr txBox="1">
            <a:spLocks noChangeArrowheads="1"/>
          </p:cNvSpPr>
          <p:nvPr>
            <p:custDataLst>
              <p:tags r:id="rId19"/>
            </p:custDataLst>
          </p:nvPr>
        </p:nvSpPr>
        <p:spPr bwMode="auto">
          <a:xfrm>
            <a:off x="5151120" y="4131470"/>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dirty="0">
                <a:ln>
                  <a:noFill/>
                </a:ln>
                <a:solidFill>
                  <a:schemeClr val="tx2"/>
                </a:solidFill>
                <a:effectLst/>
                <a:uLnTx/>
                <a:uFillTx/>
                <a:latin typeface="微软雅黑 Light" panose="020B0502040204020203" charset="-122"/>
                <a:ea typeface="微软雅黑 Light" panose="020B0502040204020203" charset="-122"/>
                <a:cs typeface="+mn-ea"/>
              </a:rPr>
              <a:t>无毒无害</a:t>
            </a:r>
          </a:p>
        </p:txBody>
      </p:sp>
      <p:sp>
        <p:nvSpPr>
          <p:cNvPr id="118" name="文本框 117"/>
          <p:cNvSpPr txBox="1"/>
          <p:nvPr>
            <p:custDataLst>
              <p:tags r:id="rId20"/>
            </p:custDataLst>
          </p:nvPr>
        </p:nvSpPr>
        <p:spPr bwMode="auto">
          <a:xfrm>
            <a:off x="4693285" y="4562635"/>
            <a:ext cx="3989705" cy="948055"/>
          </a:xfrm>
          <a:prstGeom prst="rect">
            <a:avLst/>
          </a:prstGeom>
          <a:noFill/>
        </p:spPr>
        <p:txBody>
          <a:bodyPr wrap="square">
            <a:normAutofit/>
          </a:bodyPr>
          <a:lstStyle/>
          <a:p>
            <a:pPr lvl="0">
              <a:lnSpc>
                <a:spcPct val="130000"/>
              </a:lnSpc>
              <a:defRPr/>
            </a:pPr>
            <a:r>
              <a:rPr lang="en-US" altLang="zh-CN" sz="900" kern="0" dirty="0">
                <a:solidFill>
                  <a:schemeClr val="tx1">
                    <a:lumMod val="65000"/>
                    <a:lumOff val="35000"/>
                  </a:schemeClr>
                </a:solidFill>
                <a:latin typeface="微软雅黑 Light" panose="020B0502040204020203" charset="-122"/>
                <a:ea typeface="微软雅黑 Light" panose="020B0502040204020203" charset="-122"/>
                <a:sym typeface="+mn-ea"/>
              </a:rPr>
              <a:t>PC-MQⅢ复合微生物制剂</a:t>
            </a:r>
            <a:r>
              <a:rPr lang="en-US" altLang="zh-CN" sz="900" kern="0" dirty="0">
                <a:solidFill>
                  <a:schemeClr val="tx1">
                    <a:lumMod val="65000"/>
                    <a:lumOff val="35000"/>
                  </a:schemeClr>
                </a:solidFill>
                <a:latin typeface="微软雅黑 Light" panose="020B0502040204020203" charset="-122"/>
                <a:ea typeface="微软雅黑 Light" panose="020B0502040204020203" charset="-122"/>
              </a:rPr>
              <a:t>中所有微生物均来源自然界降解菌群，经过驯化、分离、纯化而得到。产品经检测证明不含致病菌，不含重金属和有毒、有害化学物质，无毒无害、安全高效</a:t>
            </a:r>
          </a:p>
        </p:txBody>
      </p:sp>
      <p:sp>
        <p:nvSpPr>
          <p:cNvPr id="120" name="文本框 9"/>
          <p:cNvSpPr txBox="1">
            <a:spLocks noChangeArrowheads="1"/>
          </p:cNvSpPr>
          <p:nvPr>
            <p:custDataLst>
              <p:tags r:id="rId21"/>
            </p:custDataLst>
          </p:nvPr>
        </p:nvSpPr>
        <p:spPr bwMode="auto">
          <a:xfrm>
            <a:off x="509905" y="2822735"/>
            <a:ext cx="377825" cy="361315"/>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200" b="1" i="0" u="none" strike="noStrike" kern="0" cap="none" spc="0" normalizeH="0" noProof="0">
                <a:ln>
                  <a:noFill/>
                </a:ln>
                <a:solidFill>
                  <a:schemeClr val="bg1"/>
                </a:solidFill>
                <a:effectLst/>
                <a:uLnTx/>
                <a:uFillTx/>
                <a:latin typeface="Swis721 Hv BT" panose="020B0804020202020204" charset="0"/>
                <a:ea typeface="微软雅黑 Light" panose="020B0502040204020203" charset="-122"/>
                <a:cs typeface="+mn-ea"/>
              </a:rPr>
              <a:t>01</a:t>
            </a:r>
          </a:p>
        </p:txBody>
      </p:sp>
      <p:sp>
        <p:nvSpPr>
          <p:cNvPr id="121" name="文本框 9"/>
          <p:cNvSpPr txBox="1">
            <a:spLocks noChangeArrowheads="1"/>
          </p:cNvSpPr>
          <p:nvPr>
            <p:custDataLst>
              <p:tags r:id="rId22"/>
            </p:custDataLst>
          </p:nvPr>
        </p:nvSpPr>
        <p:spPr bwMode="auto">
          <a:xfrm>
            <a:off x="4773295" y="2811940"/>
            <a:ext cx="377825" cy="361315"/>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200" b="1" i="0" u="none" strike="noStrike" kern="0" cap="none" spc="0" normalizeH="0" noProof="0">
                <a:ln>
                  <a:noFill/>
                </a:ln>
                <a:solidFill>
                  <a:schemeClr val="bg1"/>
                </a:solidFill>
                <a:effectLst/>
                <a:uLnTx/>
                <a:uFillTx/>
                <a:latin typeface="Swis721 Hv BT" panose="020B0804020202020204" charset="0"/>
                <a:ea typeface="微软雅黑 Light" panose="020B0502040204020203" charset="-122"/>
                <a:cs typeface="+mn-ea"/>
              </a:rPr>
              <a:t>02</a:t>
            </a:r>
          </a:p>
        </p:txBody>
      </p:sp>
      <p:sp>
        <p:nvSpPr>
          <p:cNvPr id="122" name="文本框 9"/>
          <p:cNvSpPr txBox="1">
            <a:spLocks noChangeArrowheads="1"/>
          </p:cNvSpPr>
          <p:nvPr>
            <p:custDataLst>
              <p:tags r:id="rId23"/>
            </p:custDataLst>
          </p:nvPr>
        </p:nvSpPr>
        <p:spPr bwMode="auto">
          <a:xfrm>
            <a:off x="508635" y="4144805"/>
            <a:ext cx="377825" cy="361315"/>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200" b="1" i="0" u="none" strike="noStrike" kern="0" cap="none" spc="0" normalizeH="0" noProof="0">
                <a:ln>
                  <a:noFill/>
                </a:ln>
                <a:solidFill>
                  <a:schemeClr val="bg1"/>
                </a:solidFill>
                <a:effectLst/>
                <a:uLnTx/>
                <a:uFillTx/>
                <a:latin typeface="Swis721 Hv BT" panose="020B0804020202020204" charset="0"/>
                <a:ea typeface="微软雅黑 Light" panose="020B0502040204020203" charset="-122"/>
                <a:cs typeface="+mn-ea"/>
              </a:rPr>
              <a:t>03</a:t>
            </a:r>
          </a:p>
        </p:txBody>
      </p:sp>
      <p:sp>
        <p:nvSpPr>
          <p:cNvPr id="123" name="文本框 9"/>
          <p:cNvSpPr txBox="1">
            <a:spLocks noChangeArrowheads="1"/>
          </p:cNvSpPr>
          <p:nvPr>
            <p:custDataLst>
              <p:tags r:id="rId24"/>
            </p:custDataLst>
          </p:nvPr>
        </p:nvSpPr>
        <p:spPr bwMode="auto">
          <a:xfrm>
            <a:off x="4773295" y="4131470"/>
            <a:ext cx="377825" cy="361315"/>
          </a:xfrm>
          <a:prstGeom prst="rect">
            <a:avLst/>
          </a:prstGeom>
          <a:solidFill>
            <a:schemeClr val="accent6">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nchorCtr="0"/>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algn="ctr" defTabSz="914400" eaLnBrk="1" fontAlgn="base" latinLnBrk="0" hangingPunct="1">
              <a:spcBef>
                <a:spcPct val="0"/>
              </a:spcBef>
              <a:spcAft>
                <a:spcPct val="0"/>
              </a:spcAft>
              <a:buClrTx/>
              <a:buSzTx/>
              <a:buFontTx/>
              <a:buNone/>
              <a:defRPr/>
            </a:pPr>
            <a:r>
              <a:rPr kumimoji="0" lang="en-US" altLang="zh-CN" sz="1200" b="1" i="0" u="none" strike="noStrike" kern="0" cap="none" spc="0" normalizeH="0" noProof="0">
                <a:ln>
                  <a:noFill/>
                </a:ln>
                <a:solidFill>
                  <a:schemeClr val="bg1"/>
                </a:solidFill>
                <a:effectLst/>
                <a:uLnTx/>
                <a:uFillTx/>
                <a:latin typeface="Swis721 Hv BT" panose="020B0804020202020204" charset="0"/>
                <a:ea typeface="微软雅黑 Light" panose="020B0502040204020203" charset="-122"/>
                <a:cs typeface="+mn-ea"/>
              </a:rPr>
              <a:t>04</a:t>
            </a:r>
          </a:p>
        </p:txBody>
      </p:sp>
      <p:sp>
        <p:nvSpPr>
          <p:cNvPr id="3" name="文本框 9"/>
          <p:cNvSpPr txBox="1">
            <a:spLocks noChangeArrowheads="1"/>
          </p:cNvSpPr>
          <p:nvPr>
            <p:custDataLst>
              <p:tags r:id="rId25"/>
            </p:custDataLst>
          </p:nvPr>
        </p:nvSpPr>
        <p:spPr bwMode="auto">
          <a:xfrm>
            <a:off x="887095" y="2834800"/>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a:ln>
                  <a:noFill/>
                </a:ln>
                <a:solidFill>
                  <a:schemeClr val="tx2"/>
                </a:solidFill>
                <a:effectLst/>
                <a:uLnTx/>
                <a:uFillTx/>
                <a:latin typeface="微软雅黑 Light" panose="020B0502040204020203" charset="-122"/>
                <a:ea typeface="微软雅黑 Light" panose="020B0502040204020203" charset="-122"/>
                <a:cs typeface="+mn-ea"/>
              </a:rPr>
              <a:t>化粪池免清掏</a:t>
            </a:r>
          </a:p>
        </p:txBody>
      </p:sp>
      <p:sp>
        <p:nvSpPr>
          <p:cNvPr id="4" name="文本框 14"/>
          <p:cNvSpPr txBox="1">
            <a:spLocks noChangeArrowheads="1"/>
          </p:cNvSpPr>
          <p:nvPr>
            <p:custDataLst>
              <p:tags r:id="rId26"/>
            </p:custDataLst>
          </p:nvPr>
        </p:nvSpPr>
        <p:spPr bwMode="auto">
          <a:xfrm>
            <a:off x="5151120" y="2781460"/>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dirty="0">
                <a:ln>
                  <a:noFill/>
                </a:ln>
                <a:solidFill>
                  <a:schemeClr val="tx2"/>
                </a:solidFill>
                <a:effectLst/>
                <a:uLnTx/>
                <a:uFillTx/>
                <a:latin typeface="微软雅黑 Light" panose="020B0502040204020203" charset="-122"/>
                <a:ea typeface="微软雅黑 Light" panose="020B0502040204020203" charset="-122"/>
                <a:cs typeface="+mn-ea"/>
              </a:rPr>
              <a:t>抑制沼气的产生</a:t>
            </a:r>
          </a:p>
        </p:txBody>
      </p:sp>
      <p:sp>
        <p:nvSpPr>
          <p:cNvPr id="6" name="文本框 20"/>
          <p:cNvSpPr txBox="1">
            <a:spLocks noChangeArrowheads="1"/>
          </p:cNvSpPr>
          <p:nvPr>
            <p:custDataLst>
              <p:tags r:id="rId27"/>
            </p:custDataLst>
          </p:nvPr>
        </p:nvSpPr>
        <p:spPr bwMode="auto">
          <a:xfrm>
            <a:off x="886460" y="4115595"/>
            <a:ext cx="20256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Autofit/>
          </a:bodyPr>
          <a:lstStyle>
            <a:lvl1pPr>
              <a:defRPr>
                <a:solidFill>
                  <a:srgbClr val="FFFFFF"/>
                </a:solidFill>
                <a:latin typeface="华文细黑" panose="02010600040101010101" pitchFamily="2" charset="-122"/>
                <a:ea typeface="微软雅黑" panose="020B0503020204020204" charset="-122"/>
              </a:defRPr>
            </a:lvl1pPr>
            <a:lvl2pPr marL="742950" indent="-285750">
              <a:defRPr>
                <a:solidFill>
                  <a:srgbClr val="FFFFFF"/>
                </a:solidFill>
                <a:latin typeface="华文细黑" panose="02010600040101010101" pitchFamily="2" charset="-122"/>
                <a:ea typeface="微软雅黑" panose="020B0503020204020204" charset="-122"/>
              </a:defRPr>
            </a:lvl2pPr>
            <a:lvl3pPr marL="1143000" indent="-228600">
              <a:defRPr>
                <a:solidFill>
                  <a:srgbClr val="FFFFFF"/>
                </a:solidFill>
                <a:latin typeface="华文细黑" panose="02010600040101010101" pitchFamily="2" charset="-122"/>
                <a:ea typeface="微软雅黑" panose="020B0503020204020204" charset="-122"/>
              </a:defRPr>
            </a:lvl3pPr>
            <a:lvl4pPr marL="1600200" indent="-228600">
              <a:defRPr>
                <a:solidFill>
                  <a:srgbClr val="FFFFFF"/>
                </a:solidFill>
                <a:latin typeface="华文细黑" panose="02010600040101010101" pitchFamily="2" charset="-122"/>
                <a:ea typeface="微软雅黑" panose="020B0503020204020204" charset="-122"/>
              </a:defRPr>
            </a:lvl4pPr>
            <a:lvl5pPr marL="2057400" indent="-228600">
              <a:defRPr>
                <a:solidFill>
                  <a:srgbClr val="FFFFFF"/>
                </a:solidFill>
                <a:latin typeface="华文细黑" panose="02010600040101010101" pitchFamily="2" charset="-122"/>
                <a:ea typeface="微软雅黑" panose="020B0503020204020204" charset="-122"/>
              </a:defRPr>
            </a:lvl5pPr>
            <a:lvl6pPr marL="25146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6pPr>
            <a:lvl7pPr marL="29718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7pPr>
            <a:lvl8pPr marL="34290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8pPr>
            <a:lvl9pPr marL="3886200" indent="-228600" fontAlgn="base">
              <a:spcBef>
                <a:spcPct val="0"/>
              </a:spcBef>
              <a:spcAft>
                <a:spcPct val="0"/>
              </a:spcAft>
              <a:defRPr>
                <a:solidFill>
                  <a:srgbClr val="FFFFFF"/>
                </a:solidFill>
                <a:latin typeface="华文细黑" panose="02010600040101010101" pitchFamily="2" charset="-122"/>
                <a:ea typeface="微软雅黑" panose="020B0503020204020204" charset="-122"/>
              </a:defRPr>
            </a:lvl9pPr>
          </a:lstStyle>
          <a:p>
            <a:pPr marL="0" marR="0" lvl="0" indent="0" defTabSz="914400" eaLnBrk="1" fontAlgn="base" latinLnBrk="0" hangingPunct="1">
              <a:spcBef>
                <a:spcPct val="0"/>
              </a:spcBef>
              <a:spcAft>
                <a:spcPct val="0"/>
              </a:spcAft>
              <a:buClrTx/>
              <a:buSzTx/>
              <a:buFontTx/>
              <a:buNone/>
              <a:defRPr/>
            </a:pPr>
            <a:r>
              <a:rPr kumimoji="0" lang="en-US" altLang="zh-CN" sz="1400" b="1" i="0" u="none" strike="noStrike" kern="0" cap="none" spc="0" normalizeH="0" noProof="0" dirty="0">
                <a:ln>
                  <a:noFill/>
                </a:ln>
                <a:solidFill>
                  <a:schemeClr val="tx2"/>
                </a:solidFill>
                <a:effectLst/>
                <a:uLnTx/>
                <a:uFillTx/>
                <a:latin typeface="微软雅黑 Light" panose="020B0502040204020203" charset="-122"/>
                <a:ea typeface="微软雅黑 Light" panose="020B0502040204020203" charset="-122"/>
                <a:cs typeface="+mn-ea"/>
              </a:rPr>
              <a:t>净化环境</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高投资价值项目分析示例：公共化粪池免清掏处理</a:t>
            </a:r>
          </a:p>
        </p:txBody>
      </p:sp>
      <p:sp>
        <p:nvSpPr>
          <p:cNvPr id="29" name="矩形 28"/>
          <p:cNvSpPr/>
          <p:nvPr>
            <p:custDataLst>
              <p:tags r:id="rId2"/>
            </p:custDataLst>
          </p:nvPr>
        </p:nvSpPr>
        <p:spPr>
          <a:xfrm>
            <a:off x="1737445" y="4682304"/>
            <a:ext cx="3067364" cy="516979"/>
          </a:xfrm>
          <a:prstGeom prst="rect">
            <a:avLst/>
          </a:prstGeom>
          <a:solidFill>
            <a:srgbClr val="FFBE16">
              <a:lumMod val="75000"/>
            </a:srgbClr>
          </a:solidFill>
          <a:ln>
            <a:noFill/>
          </a:ln>
        </p:spPr>
        <p:style>
          <a:lnRef idx="2">
            <a:srgbClr val="2CBEBB">
              <a:shade val="50000"/>
            </a:srgbClr>
          </a:lnRef>
          <a:fillRef idx="1">
            <a:srgbClr val="2CBEBB"/>
          </a:fillRef>
          <a:effectRef idx="0">
            <a:srgbClr val="2CBEBB"/>
          </a:effectRef>
          <a:fontRef idx="minor">
            <a:srgbClr val="FFFFFF"/>
          </a:fontRef>
        </p:style>
        <p:txBody>
          <a:bodyPr lIns="540000" rtlCol="0" anchor="ctr">
            <a:normAutofit/>
          </a:bodyPr>
          <a:lstStyle/>
          <a:p>
            <a:pPr algn="ctr"/>
            <a:r>
              <a:rPr lang="zh-CN" altLang="en-US" sz="1200" b="1" dirty="0">
                <a:latin typeface="微软雅黑 Light" panose="020B0502040204020203" charset="-122"/>
                <a:ea typeface="微软雅黑 Light" panose="020B0502040204020203" charset="-122"/>
                <a:cs typeface="+mn-ea"/>
                <a:sym typeface="Arial" panose="020B0604020202020204" pitchFamily="34" charset="0"/>
              </a:rPr>
              <a:t>第二年开始的市场总量</a:t>
            </a:r>
          </a:p>
        </p:txBody>
      </p:sp>
      <p:sp>
        <p:nvSpPr>
          <p:cNvPr id="28" name="矩形 27"/>
          <p:cNvSpPr/>
          <p:nvPr>
            <p:custDataLst>
              <p:tags r:id="rId3"/>
            </p:custDataLst>
          </p:nvPr>
        </p:nvSpPr>
        <p:spPr>
          <a:xfrm>
            <a:off x="1737494" y="3146996"/>
            <a:ext cx="3067843" cy="517253"/>
          </a:xfrm>
          <a:prstGeom prst="rect">
            <a:avLst/>
          </a:prstGeom>
          <a:solidFill>
            <a:srgbClr val="2CBEBB"/>
          </a:solidFill>
          <a:ln>
            <a:noFill/>
          </a:ln>
        </p:spPr>
        <p:style>
          <a:lnRef idx="2">
            <a:srgbClr val="2CBEBB">
              <a:shade val="50000"/>
            </a:srgbClr>
          </a:lnRef>
          <a:fillRef idx="1">
            <a:srgbClr val="2CBEBB"/>
          </a:fillRef>
          <a:effectRef idx="0">
            <a:srgbClr val="2CBEBB"/>
          </a:effectRef>
          <a:fontRef idx="minor">
            <a:srgbClr val="FFFFFF"/>
          </a:fontRef>
        </p:style>
        <p:txBody>
          <a:bodyPr lIns="540000" rtlCol="0" anchor="ctr" anchorCtr="0">
            <a:normAutofit/>
          </a:bodyPr>
          <a:lstStyle/>
          <a:p>
            <a:pPr algn="ctr"/>
            <a:r>
              <a:rPr lang="en-US" altLang="zh-CN" sz="1200" b="1" dirty="0">
                <a:latin typeface="微软雅黑 Light" panose="020B0502040204020203" charset="-122"/>
                <a:ea typeface="微软雅黑 Light" panose="020B0502040204020203" charset="-122"/>
                <a:cs typeface="+mn-ea"/>
                <a:sym typeface="Arial" panose="020B0604020202020204" pitchFamily="34" charset="0"/>
              </a:rPr>
              <a:t>一年所需微生物制剂的量</a:t>
            </a:r>
          </a:p>
        </p:txBody>
      </p:sp>
      <p:grpSp>
        <p:nvGrpSpPr>
          <p:cNvPr id="16" name="Group 4"/>
          <p:cNvGrpSpPr>
            <a:grpSpLocks noChangeAspect="1"/>
          </p:cNvGrpSpPr>
          <p:nvPr>
            <p:custDataLst>
              <p:tags r:id="rId4"/>
            </p:custDataLst>
          </p:nvPr>
        </p:nvGrpSpPr>
        <p:grpSpPr bwMode="auto">
          <a:xfrm>
            <a:off x="481460" y="4688267"/>
            <a:ext cx="1935141" cy="647008"/>
            <a:chOff x="2721" y="1256"/>
            <a:chExt cx="1645" cy="550"/>
          </a:xfrm>
        </p:grpSpPr>
        <p:sp>
          <p:nvSpPr>
            <p:cNvPr id="17" name="Freeform 5"/>
            <p:cNvSpPr/>
            <p:nvPr>
              <p:custDataLst>
                <p:tags r:id="rId28"/>
              </p:custDataLst>
            </p:nvPr>
          </p:nvSpPr>
          <p:spPr bwMode="auto">
            <a:xfrm>
              <a:off x="2721" y="1391"/>
              <a:ext cx="1645" cy="415"/>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FFBE16"/>
            </a:solidFill>
            <a:ln w="0">
              <a:noFill/>
              <a:prstDash val="solid"/>
              <a:round/>
            </a:ln>
          </p:spPr>
          <p:txBody>
            <a:bodyPr vert="horz" wrap="square" lIns="68580" tIns="34290" rIns="68580" bIns="34290" numCol="1" anchor="t" anchorCtr="0" compatLnSpc="1">
              <a:normAutofit/>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18" name="Oval 6"/>
            <p:cNvSpPr>
              <a:spLocks noChangeArrowheads="1"/>
            </p:cNvSpPr>
            <p:nvPr>
              <p:custDataLst>
                <p:tags r:id="rId29"/>
              </p:custDataLst>
            </p:nvPr>
          </p:nvSpPr>
          <p:spPr bwMode="auto">
            <a:xfrm>
              <a:off x="2721" y="1256"/>
              <a:ext cx="1645" cy="277"/>
            </a:xfrm>
            <a:prstGeom prst="ellipse">
              <a:avLst/>
            </a:prstGeom>
            <a:solidFill>
              <a:srgbClr val="FFBE16">
                <a:lumMod val="50000"/>
              </a:srgbClr>
            </a:solidFill>
            <a:ln w="0">
              <a:noFill/>
              <a:prstDash val="solid"/>
              <a:round/>
            </a:ln>
          </p:spPr>
          <p:txBody>
            <a:bodyPr vert="horz" wrap="square" lIns="68580" tIns="34290" rIns="68580" bIns="34290" numCol="1" anchor="t" anchorCtr="0" compatLnSpc="1">
              <a:normAutofit fontScale="80000" lnSpcReduction="10000"/>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grpSp>
      <p:sp>
        <p:nvSpPr>
          <p:cNvPr id="30" name="矩形 29"/>
          <p:cNvSpPr/>
          <p:nvPr>
            <p:custDataLst>
              <p:tags r:id="rId5"/>
            </p:custDataLst>
          </p:nvPr>
        </p:nvSpPr>
        <p:spPr>
          <a:xfrm>
            <a:off x="1737445" y="4169089"/>
            <a:ext cx="3067991" cy="516979"/>
          </a:xfrm>
          <a:prstGeom prst="rect">
            <a:avLst/>
          </a:prstGeom>
          <a:solidFill>
            <a:srgbClr val="CAD40A">
              <a:lumMod val="75000"/>
            </a:srgbClr>
          </a:solidFill>
          <a:ln>
            <a:noFill/>
          </a:ln>
        </p:spPr>
        <p:style>
          <a:lnRef idx="2">
            <a:srgbClr val="2CBEBB">
              <a:shade val="50000"/>
            </a:srgbClr>
          </a:lnRef>
          <a:fillRef idx="1">
            <a:srgbClr val="2CBEBB"/>
          </a:fillRef>
          <a:effectRef idx="0">
            <a:srgbClr val="2CBEBB"/>
          </a:effectRef>
          <a:fontRef idx="minor">
            <a:srgbClr val="FFFFFF"/>
          </a:fontRef>
        </p:style>
        <p:txBody>
          <a:bodyPr lIns="540000" rtlCol="0" anchor="ctr">
            <a:normAutofit/>
          </a:bodyPr>
          <a:lstStyle/>
          <a:p>
            <a:pPr algn="ctr"/>
            <a:r>
              <a:rPr lang="zh-CN" altLang="en-US" sz="1200" b="1" dirty="0">
                <a:latin typeface="微软雅黑 Light" panose="020B0502040204020203" charset="-122"/>
                <a:ea typeface="微软雅黑 Light" panose="020B0502040204020203" charset="-122"/>
                <a:cs typeface="+mn-ea"/>
                <a:sym typeface="Arial" panose="020B0604020202020204" pitchFamily="34" charset="0"/>
              </a:rPr>
              <a:t>首年的市场总量</a:t>
            </a:r>
          </a:p>
        </p:txBody>
      </p:sp>
      <p:grpSp>
        <p:nvGrpSpPr>
          <p:cNvPr id="19" name="Group 4"/>
          <p:cNvGrpSpPr>
            <a:grpSpLocks noChangeAspect="1"/>
          </p:cNvGrpSpPr>
          <p:nvPr>
            <p:custDataLst>
              <p:tags r:id="rId6"/>
            </p:custDataLst>
          </p:nvPr>
        </p:nvGrpSpPr>
        <p:grpSpPr bwMode="auto">
          <a:xfrm>
            <a:off x="481460" y="4171014"/>
            <a:ext cx="1935141" cy="647008"/>
            <a:chOff x="2721" y="1256"/>
            <a:chExt cx="1645" cy="550"/>
          </a:xfrm>
        </p:grpSpPr>
        <p:sp>
          <p:nvSpPr>
            <p:cNvPr id="20" name="Freeform 5"/>
            <p:cNvSpPr/>
            <p:nvPr>
              <p:custDataLst>
                <p:tags r:id="rId26"/>
              </p:custDataLst>
            </p:nvPr>
          </p:nvSpPr>
          <p:spPr bwMode="auto">
            <a:xfrm>
              <a:off x="2721" y="1391"/>
              <a:ext cx="1645" cy="415"/>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CAD40A"/>
            </a:solidFill>
            <a:ln w="0">
              <a:noFill/>
              <a:prstDash val="solid"/>
              <a:round/>
            </a:ln>
          </p:spPr>
          <p:txBody>
            <a:bodyPr vert="horz" wrap="square" lIns="68580" tIns="34290" rIns="68580" bIns="34290" numCol="1" anchor="t" anchorCtr="0" compatLnSpc="1">
              <a:normAutofit/>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21" name="Oval 6"/>
            <p:cNvSpPr>
              <a:spLocks noChangeArrowheads="1"/>
            </p:cNvSpPr>
            <p:nvPr>
              <p:custDataLst>
                <p:tags r:id="rId27"/>
              </p:custDataLst>
            </p:nvPr>
          </p:nvSpPr>
          <p:spPr bwMode="auto">
            <a:xfrm>
              <a:off x="2721" y="1256"/>
              <a:ext cx="1645" cy="277"/>
            </a:xfrm>
            <a:prstGeom prst="ellipse">
              <a:avLst/>
            </a:prstGeom>
            <a:solidFill>
              <a:srgbClr val="CAD40A">
                <a:lumMod val="50000"/>
              </a:srgbClr>
            </a:solidFill>
            <a:ln w="0">
              <a:noFill/>
              <a:prstDash val="solid"/>
              <a:round/>
            </a:ln>
          </p:spPr>
          <p:txBody>
            <a:bodyPr vert="horz" wrap="square" lIns="68580" tIns="34290" rIns="68580" bIns="34290" numCol="1" anchor="t" anchorCtr="0" compatLnSpc="1">
              <a:normAutofit fontScale="80000" lnSpcReduction="10000"/>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grpSp>
      <p:sp>
        <p:nvSpPr>
          <p:cNvPr id="31" name="矩形 30"/>
          <p:cNvSpPr/>
          <p:nvPr>
            <p:custDataLst>
              <p:tags r:id="rId7"/>
            </p:custDataLst>
          </p:nvPr>
        </p:nvSpPr>
        <p:spPr>
          <a:xfrm>
            <a:off x="1737445" y="3653993"/>
            <a:ext cx="3067364" cy="516979"/>
          </a:xfrm>
          <a:prstGeom prst="rect">
            <a:avLst/>
          </a:prstGeom>
          <a:solidFill>
            <a:srgbClr val="40D096">
              <a:lumMod val="75000"/>
            </a:srgbClr>
          </a:solidFill>
          <a:ln>
            <a:noFill/>
          </a:ln>
        </p:spPr>
        <p:style>
          <a:lnRef idx="2">
            <a:srgbClr val="2CBEBB">
              <a:shade val="50000"/>
            </a:srgbClr>
          </a:lnRef>
          <a:fillRef idx="1">
            <a:srgbClr val="2CBEBB"/>
          </a:fillRef>
          <a:effectRef idx="0">
            <a:srgbClr val="2CBEBB"/>
          </a:effectRef>
          <a:fontRef idx="minor">
            <a:srgbClr val="FFFFFF"/>
          </a:fontRef>
        </p:style>
        <p:txBody>
          <a:bodyPr lIns="540000" rtlCol="0" anchor="ctr">
            <a:normAutofit/>
          </a:bodyPr>
          <a:lstStyle/>
          <a:p>
            <a:pPr algn="ctr"/>
            <a:r>
              <a:rPr lang="zh-CN" altLang="en-US" sz="1200" b="1" dirty="0">
                <a:latin typeface="微软雅黑 Light" panose="020B0502040204020203" charset="-122"/>
                <a:ea typeface="微软雅黑 Light" panose="020B0502040204020203" charset="-122"/>
                <a:cs typeface="+mn-ea"/>
                <a:sym typeface="Arial" panose="020B0604020202020204" pitchFamily="34" charset="0"/>
              </a:rPr>
              <a:t>首</a:t>
            </a:r>
            <a:r>
              <a:rPr lang="en-US" altLang="zh-CN" sz="1200" b="1" dirty="0">
                <a:latin typeface="微软雅黑 Light" panose="020B0502040204020203" charset="-122"/>
                <a:ea typeface="微软雅黑 Light" panose="020B0502040204020203" charset="-122"/>
                <a:cs typeface="+mn-ea"/>
                <a:sym typeface="Arial" panose="020B0604020202020204" pitchFamily="34" charset="0"/>
              </a:rPr>
              <a:t>年所需微生物制剂的量</a:t>
            </a:r>
          </a:p>
        </p:txBody>
      </p:sp>
      <p:grpSp>
        <p:nvGrpSpPr>
          <p:cNvPr id="24" name="Group 4"/>
          <p:cNvGrpSpPr>
            <a:grpSpLocks noChangeAspect="1"/>
          </p:cNvGrpSpPr>
          <p:nvPr>
            <p:custDataLst>
              <p:tags r:id="rId8"/>
            </p:custDataLst>
          </p:nvPr>
        </p:nvGrpSpPr>
        <p:grpSpPr bwMode="auto">
          <a:xfrm>
            <a:off x="481460" y="3653761"/>
            <a:ext cx="1935141" cy="647008"/>
            <a:chOff x="2721" y="1256"/>
            <a:chExt cx="1645" cy="550"/>
          </a:xfrm>
        </p:grpSpPr>
        <p:sp>
          <p:nvSpPr>
            <p:cNvPr id="32" name="Freeform 5"/>
            <p:cNvSpPr/>
            <p:nvPr>
              <p:custDataLst>
                <p:tags r:id="rId24"/>
              </p:custDataLst>
            </p:nvPr>
          </p:nvSpPr>
          <p:spPr bwMode="auto">
            <a:xfrm>
              <a:off x="2721" y="1391"/>
              <a:ext cx="1645" cy="415"/>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40D096"/>
            </a:solidFill>
            <a:ln w="0">
              <a:noFill/>
              <a:prstDash val="solid"/>
              <a:round/>
            </a:ln>
          </p:spPr>
          <p:txBody>
            <a:bodyPr vert="horz" wrap="square" lIns="68580" tIns="34290" rIns="68580" bIns="34290" numCol="1" anchor="t" anchorCtr="0" compatLnSpc="1">
              <a:normAutofit/>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33" name="Oval 6"/>
            <p:cNvSpPr>
              <a:spLocks noChangeArrowheads="1"/>
            </p:cNvSpPr>
            <p:nvPr>
              <p:custDataLst>
                <p:tags r:id="rId25"/>
              </p:custDataLst>
            </p:nvPr>
          </p:nvSpPr>
          <p:spPr bwMode="auto">
            <a:xfrm>
              <a:off x="2721" y="1256"/>
              <a:ext cx="1645" cy="277"/>
            </a:xfrm>
            <a:prstGeom prst="ellipse">
              <a:avLst/>
            </a:prstGeom>
            <a:solidFill>
              <a:srgbClr val="40D096">
                <a:lumMod val="50000"/>
              </a:srgbClr>
            </a:solidFill>
            <a:ln w="0">
              <a:noFill/>
              <a:prstDash val="solid"/>
              <a:round/>
            </a:ln>
          </p:spPr>
          <p:txBody>
            <a:bodyPr vert="horz" wrap="square" lIns="68580" tIns="34290" rIns="68580" bIns="34290" numCol="1" anchor="t" anchorCtr="0" compatLnSpc="1">
              <a:normAutofit fontScale="80000" lnSpcReduction="10000"/>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grpSp>
      <p:grpSp>
        <p:nvGrpSpPr>
          <p:cNvPr id="47" name="Group 4"/>
          <p:cNvGrpSpPr>
            <a:grpSpLocks noChangeAspect="1"/>
          </p:cNvGrpSpPr>
          <p:nvPr>
            <p:custDataLst>
              <p:tags r:id="rId9"/>
            </p:custDataLst>
          </p:nvPr>
        </p:nvGrpSpPr>
        <p:grpSpPr bwMode="auto">
          <a:xfrm>
            <a:off x="481460" y="3136508"/>
            <a:ext cx="1935141" cy="647008"/>
            <a:chOff x="2721" y="1256"/>
            <a:chExt cx="1645" cy="550"/>
          </a:xfrm>
        </p:grpSpPr>
        <p:sp>
          <p:nvSpPr>
            <p:cNvPr id="48" name="Freeform 5"/>
            <p:cNvSpPr/>
            <p:nvPr>
              <p:custDataLst>
                <p:tags r:id="rId22"/>
              </p:custDataLst>
            </p:nvPr>
          </p:nvSpPr>
          <p:spPr bwMode="auto">
            <a:xfrm>
              <a:off x="2721" y="1391"/>
              <a:ext cx="1645" cy="415"/>
            </a:xfrm>
            <a:custGeom>
              <a:avLst/>
              <a:gdLst>
                <a:gd name="T0" fmla="*/ 0 w 23280"/>
                <a:gd name="T1" fmla="*/ 0 h 6900"/>
                <a:gd name="T2" fmla="*/ 11640 w 23280"/>
                <a:gd name="T3" fmla="*/ 2300 h 6900"/>
                <a:gd name="T4" fmla="*/ 23280 w 23280"/>
                <a:gd name="T5" fmla="*/ 0 h 6900"/>
                <a:gd name="T6" fmla="*/ 23280 w 23280"/>
                <a:gd name="T7" fmla="*/ 4600 h 6900"/>
                <a:gd name="T8" fmla="*/ 11640 w 23280"/>
                <a:gd name="T9" fmla="*/ 6900 h 6900"/>
                <a:gd name="T10" fmla="*/ 0 w 23280"/>
                <a:gd name="T11" fmla="*/ 4600 h 6900"/>
                <a:gd name="T12" fmla="*/ 0 w 23280"/>
                <a:gd name="T13" fmla="*/ 0 h 6900"/>
              </a:gdLst>
              <a:ahLst/>
              <a:cxnLst>
                <a:cxn ang="0">
                  <a:pos x="T0" y="T1"/>
                </a:cxn>
                <a:cxn ang="0">
                  <a:pos x="T2" y="T3"/>
                </a:cxn>
                <a:cxn ang="0">
                  <a:pos x="T4" y="T5"/>
                </a:cxn>
                <a:cxn ang="0">
                  <a:pos x="T6" y="T7"/>
                </a:cxn>
                <a:cxn ang="0">
                  <a:pos x="T8" y="T9"/>
                </a:cxn>
                <a:cxn ang="0">
                  <a:pos x="T10" y="T11"/>
                </a:cxn>
                <a:cxn ang="0">
                  <a:pos x="T12" y="T13"/>
                </a:cxn>
              </a:cxnLst>
              <a:rect l="0" t="0" r="r" b="b"/>
              <a:pathLst>
                <a:path w="23280" h="6900">
                  <a:moveTo>
                    <a:pt x="0" y="0"/>
                  </a:moveTo>
                  <a:cubicBezTo>
                    <a:pt x="0" y="1271"/>
                    <a:pt x="5212" y="2300"/>
                    <a:pt x="11640" y="2300"/>
                  </a:cubicBezTo>
                  <a:cubicBezTo>
                    <a:pt x="18069" y="2300"/>
                    <a:pt x="23280" y="1271"/>
                    <a:pt x="23280" y="0"/>
                  </a:cubicBezTo>
                  <a:lnTo>
                    <a:pt x="23280" y="4600"/>
                  </a:lnTo>
                  <a:cubicBezTo>
                    <a:pt x="23280" y="5871"/>
                    <a:pt x="18069" y="6900"/>
                    <a:pt x="11640" y="6900"/>
                  </a:cubicBezTo>
                  <a:cubicBezTo>
                    <a:pt x="5212" y="6900"/>
                    <a:pt x="0" y="5871"/>
                    <a:pt x="0" y="4600"/>
                  </a:cubicBezTo>
                  <a:lnTo>
                    <a:pt x="0" y="0"/>
                  </a:lnTo>
                  <a:close/>
                </a:path>
              </a:pathLst>
            </a:custGeom>
            <a:solidFill>
              <a:srgbClr val="2CBEBB">
                <a:lumMod val="60000"/>
                <a:lumOff val="40000"/>
              </a:srgbClr>
            </a:solidFill>
            <a:ln w="0">
              <a:noFill/>
              <a:prstDash val="solid"/>
              <a:round/>
            </a:ln>
          </p:spPr>
          <p:txBody>
            <a:bodyPr vert="horz" wrap="square" lIns="68580" tIns="34290" rIns="68580" bIns="34290" numCol="1" anchor="t" anchorCtr="0" compatLnSpc="1">
              <a:normAutofit/>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49" name="Oval 6"/>
            <p:cNvSpPr>
              <a:spLocks noChangeArrowheads="1"/>
            </p:cNvSpPr>
            <p:nvPr>
              <p:custDataLst>
                <p:tags r:id="rId23"/>
              </p:custDataLst>
            </p:nvPr>
          </p:nvSpPr>
          <p:spPr bwMode="auto">
            <a:xfrm>
              <a:off x="2721" y="1256"/>
              <a:ext cx="1645" cy="277"/>
            </a:xfrm>
            <a:prstGeom prst="ellipse">
              <a:avLst/>
            </a:prstGeom>
            <a:solidFill>
              <a:srgbClr val="2CBEBB">
                <a:lumMod val="75000"/>
              </a:srgbClr>
            </a:solidFill>
            <a:ln w="0">
              <a:noFill/>
              <a:prstDash val="solid"/>
              <a:round/>
            </a:ln>
          </p:spPr>
          <p:txBody>
            <a:bodyPr vert="horz" wrap="square" lIns="68580" tIns="34290" rIns="68580" bIns="34290" numCol="1" anchor="t" anchorCtr="0" compatLnSpc="1">
              <a:normAutofit fontScale="80000" lnSpcReduction="10000"/>
            </a:bodyPr>
            <a:lstStyle/>
            <a:p>
              <a:endParaRPr lang="zh-CN" altLang="en-US" sz="1350">
                <a:latin typeface="微软雅黑 Light" panose="020B0502040204020203" charset="-122"/>
                <a:ea typeface="微软雅黑 Light" panose="020B0502040204020203" charset="-122"/>
                <a:sym typeface="Arial" panose="020B0604020202020204" pitchFamily="34" charset="0"/>
              </a:endParaRPr>
            </a:p>
          </p:txBody>
        </p:sp>
      </p:grpSp>
      <p:sp>
        <p:nvSpPr>
          <p:cNvPr id="50" name="文本框 49"/>
          <p:cNvSpPr txBox="1"/>
          <p:nvPr>
            <p:custDataLst>
              <p:tags r:id="rId10"/>
            </p:custDataLst>
          </p:nvPr>
        </p:nvSpPr>
        <p:spPr>
          <a:xfrm>
            <a:off x="4890135" y="3147220"/>
            <a:ext cx="3813810" cy="523875"/>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74916×10000（人）÷800（人）×40（升)÷1000(吨）×3（次）×12（月）=1348488（吨）</a:t>
            </a:r>
          </a:p>
        </p:txBody>
      </p:sp>
      <p:sp>
        <p:nvSpPr>
          <p:cNvPr id="56" name="文本框 55"/>
          <p:cNvSpPr txBox="1"/>
          <p:nvPr>
            <p:custDataLst>
              <p:tags r:id="rId11"/>
            </p:custDataLst>
          </p:nvPr>
        </p:nvSpPr>
        <p:spPr>
          <a:xfrm>
            <a:off x="881042" y="3482085"/>
            <a:ext cx="1078503" cy="273547"/>
          </a:xfrm>
          <a:prstGeom prst="rect">
            <a:avLst/>
          </a:prstGeom>
          <a:noFill/>
        </p:spPr>
        <p:txBody>
          <a:bodyPr wrap="square" rtlCol="0" anchor="ctr" anchorCtr="0">
            <a:scene3d>
              <a:camera prst="orthographicFront"/>
              <a:lightRig rig="threePt" dir="t"/>
            </a:scene3d>
          </a:bodyPr>
          <a:lstStyle/>
          <a:p>
            <a:pPr algn="ctr"/>
            <a:r>
              <a:rPr lang="en-US" altLang="zh-CN"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1348488</a:t>
            </a:r>
            <a:r>
              <a:rPr lang="zh-CN" altLang="en-US" sz="1000">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吨</a:t>
            </a:r>
            <a:r>
              <a:rPr lang="en-US" altLang="zh-CN" sz="1000">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a:t>
            </a:r>
            <a:r>
              <a:rPr lang="zh-CN" altLang="en-US" sz="1000">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年</a:t>
            </a:r>
          </a:p>
        </p:txBody>
      </p:sp>
      <p:sp>
        <p:nvSpPr>
          <p:cNvPr id="57" name="文本框 56"/>
          <p:cNvSpPr txBox="1"/>
          <p:nvPr>
            <p:custDataLst>
              <p:tags r:id="rId12"/>
            </p:custDataLst>
          </p:nvPr>
        </p:nvSpPr>
        <p:spPr>
          <a:xfrm>
            <a:off x="919941" y="4000319"/>
            <a:ext cx="1054661" cy="273547"/>
          </a:xfrm>
          <a:prstGeom prst="rect">
            <a:avLst/>
          </a:prstGeom>
          <a:noFill/>
        </p:spPr>
        <p:txBody>
          <a:bodyPr wrap="square" rtlCol="0" anchor="ctr" anchorCtr="0">
            <a:noAutofit/>
            <a:scene3d>
              <a:camera prst="orthographicFront"/>
              <a:lightRig rig="threePt" dir="t"/>
            </a:scene3d>
          </a:bodyPr>
          <a:lstStyle/>
          <a:p>
            <a:pPr lvl="0" algn="ctr"/>
            <a:r>
              <a:rPr lang="en-US" altLang="zh-CN"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1535778</a:t>
            </a: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吨</a:t>
            </a:r>
            <a:r>
              <a:rPr lang="en-US" altLang="zh-CN"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a:t>
            </a: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年</a:t>
            </a:r>
          </a:p>
        </p:txBody>
      </p:sp>
      <p:sp>
        <p:nvSpPr>
          <p:cNvPr id="58" name="文本框 57"/>
          <p:cNvSpPr txBox="1"/>
          <p:nvPr>
            <p:custDataLst>
              <p:tags r:id="rId13"/>
            </p:custDataLst>
          </p:nvPr>
        </p:nvSpPr>
        <p:spPr>
          <a:xfrm>
            <a:off x="1009407" y="4508426"/>
            <a:ext cx="879247" cy="273684"/>
          </a:xfrm>
          <a:prstGeom prst="rect">
            <a:avLst/>
          </a:prstGeom>
          <a:noFill/>
        </p:spPr>
        <p:txBody>
          <a:bodyPr wrap="square" rtlCol="0" anchor="ctr" anchorCtr="0">
            <a:noAutofit/>
            <a:scene3d>
              <a:camera prst="orthographicFront"/>
              <a:lightRig rig="threePt" dir="t"/>
            </a:scene3d>
          </a:bodyPr>
          <a:lstStyle/>
          <a:p>
            <a:pPr lvl="0" algn="ct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约</a:t>
            </a:r>
            <a:r>
              <a:rPr lang="en-US" altLang="zh-CN"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307</a:t>
            </a: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亿元</a:t>
            </a:r>
          </a:p>
        </p:txBody>
      </p:sp>
      <p:sp>
        <p:nvSpPr>
          <p:cNvPr id="59" name="文本框 58"/>
          <p:cNvSpPr txBox="1"/>
          <p:nvPr>
            <p:custDataLst>
              <p:tags r:id="rId14"/>
            </p:custDataLst>
          </p:nvPr>
        </p:nvSpPr>
        <p:spPr>
          <a:xfrm>
            <a:off x="919941" y="5043059"/>
            <a:ext cx="1055289" cy="273547"/>
          </a:xfrm>
          <a:prstGeom prst="rect">
            <a:avLst/>
          </a:prstGeom>
          <a:noFill/>
        </p:spPr>
        <p:txBody>
          <a:bodyPr wrap="square" rtlCol="0" anchor="ctr" anchorCtr="0">
            <a:noAutofit/>
            <a:scene3d>
              <a:camera prst="orthographicFront"/>
              <a:lightRig rig="threePt" dir="t"/>
            </a:scene3d>
          </a:bodyPr>
          <a:lstStyle/>
          <a:p>
            <a:pPr lvl="0" algn="ct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约</a:t>
            </a:r>
            <a:r>
              <a:rPr lang="en-US" altLang="zh-CN"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269.7</a:t>
            </a:r>
            <a:r>
              <a:rPr lang="zh-CN" altLang="en-US" sz="995">
                <a:solidFill>
                  <a:schemeClr val="bg1"/>
                </a:solidFill>
                <a:effectLst>
                  <a:outerShdw blurRad="38100" dist="38100" dir="2700000" algn="tl">
                    <a:srgbClr val="000000">
                      <a:alpha val="43137"/>
                    </a:srgbClr>
                  </a:outerShdw>
                </a:effectLst>
                <a:latin typeface="Swis721 Hv BT" panose="020B0804020202020204" charset="0"/>
                <a:ea typeface="微软雅黑 Light" panose="020B0502040204020203" charset="-122"/>
                <a:sym typeface="Arial" panose="020B0604020202020204" pitchFamily="34" charset="0"/>
              </a:rPr>
              <a:t>亿元</a:t>
            </a:r>
          </a:p>
        </p:txBody>
      </p:sp>
      <p:sp>
        <p:nvSpPr>
          <p:cNvPr id="64" name="文本框 63"/>
          <p:cNvSpPr txBox="1"/>
          <p:nvPr>
            <p:custDataLst>
              <p:tags r:id="rId15"/>
            </p:custDataLst>
          </p:nvPr>
        </p:nvSpPr>
        <p:spPr>
          <a:xfrm>
            <a:off x="4889500" y="3669825"/>
            <a:ext cx="3815080" cy="506730"/>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1348488（吨）÷36（次）×6（次）＋1348488÷36（次）×35（次）=1535778（吨）</a:t>
            </a:r>
          </a:p>
        </p:txBody>
      </p:sp>
      <p:sp>
        <p:nvSpPr>
          <p:cNvPr id="65" name="文本框 64"/>
          <p:cNvSpPr txBox="1"/>
          <p:nvPr>
            <p:custDataLst>
              <p:tags r:id="rId16"/>
            </p:custDataLst>
          </p:nvPr>
        </p:nvSpPr>
        <p:spPr>
          <a:xfrm>
            <a:off x="4889500" y="4175920"/>
            <a:ext cx="3815715" cy="506730"/>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1535778（吨）×20000</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元</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=30715560000</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元</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p>
        </p:txBody>
      </p:sp>
      <p:sp>
        <p:nvSpPr>
          <p:cNvPr id="66" name="文本框 65"/>
          <p:cNvSpPr txBox="1"/>
          <p:nvPr>
            <p:custDataLst>
              <p:tags r:id="rId17"/>
            </p:custDataLst>
          </p:nvPr>
        </p:nvSpPr>
        <p:spPr>
          <a:xfrm>
            <a:off x="4888865" y="4681380"/>
            <a:ext cx="3816350" cy="506730"/>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1348488(吨）×20000</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元</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=26969760000</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r>
              <a:rPr lang="da-DK" altLang="zh-CN"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元</a:t>
            </a:r>
            <a:r>
              <a:rPr lang="zh-CN" altLang="da-DK" sz="9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a:t>
            </a:r>
          </a:p>
        </p:txBody>
      </p:sp>
      <p:sp>
        <p:nvSpPr>
          <p:cNvPr id="76" name="标题 1"/>
          <p:cNvSpPr>
            <a:spLocks noGrp="1"/>
          </p:cNvSpPr>
          <p:nvPr/>
        </p:nvSpPr>
        <p:spPr>
          <a:xfrm>
            <a:off x="615950" y="591980"/>
            <a:ext cx="1920875"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zh-CN"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市场竞争分析</a:t>
            </a:r>
            <a:endParaRPr lang="en-US" altLang="zh-CN"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77" name="文本框 76"/>
          <p:cNvSpPr txBox="1"/>
          <p:nvPr>
            <p:custDataLst>
              <p:tags r:id="rId18"/>
            </p:custDataLst>
          </p:nvPr>
        </p:nvSpPr>
        <p:spPr>
          <a:xfrm>
            <a:off x="479425" y="2265840"/>
            <a:ext cx="8225155" cy="779145"/>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da-DK"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我国目前城镇总人口为74916万人，还不算2.53亿的流动人口。</a:t>
            </a:r>
            <a:r>
              <a:rPr lang="zh-CN" altLang="da-DK"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假设复合</a:t>
            </a:r>
            <a:r>
              <a:rPr lang="da-DK"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微生物制剂按照每800人、40L的投加量，每月投加至少3次计算，一年所需</a:t>
            </a:r>
            <a:r>
              <a:rPr lang="zh-CN" altLang="da-DK"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复合</a:t>
            </a:r>
            <a:r>
              <a:rPr lang="da-DK"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微生物制剂的量</a:t>
            </a:r>
            <a:r>
              <a:rPr lang="zh-CN" altLang="da-DK"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为1348488吨，且第一次必须达到6倍的添加，所以首年的添加量为</a:t>
            </a:r>
            <a:r>
              <a:rPr lang="en-US"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1535778</a:t>
            </a:r>
            <a:r>
              <a:rPr lang="zh-CN" altLang="en-US"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吨，以复合微生物制剂价格</a:t>
            </a:r>
            <a:r>
              <a:rPr lang="en-US"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20000</a:t>
            </a:r>
            <a:r>
              <a:rPr lang="zh-CN" altLang="en-US"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元</a:t>
            </a:r>
            <a:r>
              <a:rPr lang="en-US"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a:t>
            </a:r>
            <a:r>
              <a:rPr lang="zh-CN" altLang="en-US"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吨进行测算，首年的市场总量将达到约</a:t>
            </a:r>
            <a:r>
              <a:rPr lang="en-US"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307</a:t>
            </a:r>
            <a:r>
              <a:rPr lang="zh-CN" altLang="en-US"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亿元，以后每年的市场总量也有约</a:t>
            </a:r>
            <a:r>
              <a:rPr lang="en-US" alt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269.7</a:t>
            </a:r>
            <a:r>
              <a:rPr lang="zh-CN" altLang="en-US"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亿元。并且，随着中国的城市扩张和城乡一体化建设的推进，公共化粪池免清掏处理的市场还会继续增长。</a:t>
            </a:r>
          </a:p>
        </p:txBody>
      </p:sp>
      <p:sp>
        <p:nvSpPr>
          <p:cNvPr id="80" name="矩形 79"/>
          <p:cNvSpPr/>
          <p:nvPr>
            <p:custDataLst>
              <p:tags r:id="rId19"/>
            </p:custDataLst>
          </p:nvPr>
        </p:nvSpPr>
        <p:spPr>
          <a:xfrm flipH="1">
            <a:off x="484505" y="675800"/>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81" name="标题 1"/>
          <p:cNvSpPr>
            <a:spLocks noGrp="1"/>
          </p:cNvSpPr>
          <p:nvPr/>
        </p:nvSpPr>
        <p:spPr>
          <a:xfrm>
            <a:off x="615950" y="1820705"/>
            <a:ext cx="1920875"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zh-CN"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市场规模测算</a:t>
            </a:r>
          </a:p>
        </p:txBody>
      </p:sp>
      <p:sp>
        <p:nvSpPr>
          <p:cNvPr id="82" name="文本框 81"/>
          <p:cNvSpPr txBox="1"/>
          <p:nvPr>
            <p:custDataLst>
              <p:tags r:id="rId20"/>
            </p:custDataLst>
          </p:nvPr>
        </p:nvSpPr>
        <p:spPr>
          <a:xfrm>
            <a:off x="481330" y="1062515"/>
            <a:ext cx="8222615" cy="759460"/>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随着化粪池堵塞问题的日益突出，各种清洁公司也应运而生。</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但</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这些公司中拥有执照、经过专业培训、配备专用器材的正规清理公司却极少，这些公司既没有专业的清理设备，又无固定的倾倒点</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，难以</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达到对化粪池彻底清理维护的目的。</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而即使是</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有资质的清掏公司实际操作过程中安全问题依然是他们不能克服的瓶颈，硫化氢等中毒事件时有发生；同时清掏出来的东西也难以解决和处理。</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总而言之，</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化粪池清掏依然处于治理的初级阶段，治理公司水平良莠不齐，而利用微生物技术专业</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处理</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公司更是凤毛麟角</a:t>
            </a:r>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，采用复合微生物制剂的免清掏处理方案拥有绝对的竞争优势。</a:t>
            </a:r>
          </a:p>
        </p:txBody>
      </p:sp>
      <p:sp>
        <p:nvSpPr>
          <p:cNvPr id="83" name="矩形 82"/>
          <p:cNvSpPr/>
          <p:nvPr>
            <p:custDataLst>
              <p:tags r:id="rId21"/>
            </p:custDataLst>
          </p:nvPr>
        </p:nvSpPr>
        <p:spPr>
          <a:xfrm flipH="1">
            <a:off x="478790" y="1893095"/>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normAutofit fontScale="90000"/>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技术详解：运用重金属稳定剂</a:t>
            </a:r>
            <a:r>
              <a:rPr lang="en-US" altLang="zh-CN" sz="2400" dirty="0">
                <a:ln/>
                <a:solidFill>
                  <a:schemeClr val="accent6"/>
                </a:solidFill>
                <a:effectLst/>
                <a:latin typeface="微软雅黑 Light" panose="020B0502040204020203" charset="-122"/>
                <a:ea typeface="微软雅黑 Light" panose="020B0502040204020203" charset="-122"/>
              </a:rPr>
              <a:t>PC-ML</a:t>
            </a:r>
            <a:r>
              <a:rPr lang="zh-CN" altLang="en-US" sz="2400" dirty="0">
                <a:ln/>
                <a:solidFill>
                  <a:schemeClr val="accent6"/>
                </a:solidFill>
                <a:effectLst/>
                <a:latin typeface="微软雅黑 Light" panose="020B0502040204020203" charset="-122"/>
                <a:ea typeface="微软雅黑 Light" panose="020B0502040204020203" charset="-122"/>
              </a:rPr>
              <a:t>处理重金属废液、保护土壤</a:t>
            </a:r>
          </a:p>
        </p:txBody>
      </p:sp>
      <p:sp>
        <p:nvSpPr>
          <p:cNvPr id="76" name="标题 1"/>
          <p:cNvSpPr>
            <a:spLocks noGrp="1"/>
          </p:cNvSpPr>
          <p:nvPr/>
        </p:nvSpPr>
        <p:spPr>
          <a:xfrm>
            <a:off x="615950" y="591980"/>
            <a:ext cx="2082800"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实施步骤及原理①</a:t>
            </a:r>
          </a:p>
        </p:txBody>
      </p:sp>
      <p:sp>
        <p:nvSpPr>
          <p:cNvPr id="80" name="矩形 79"/>
          <p:cNvSpPr/>
          <p:nvPr>
            <p:custDataLst>
              <p:tags r:id="rId2"/>
            </p:custDataLst>
          </p:nvPr>
        </p:nvSpPr>
        <p:spPr>
          <a:xfrm flipH="1">
            <a:off x="484505" y="675800"/>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2050" name="试管"/>
          <p:cNvSpPr/>
          <p:nvPr/>
        </p:nvSpPr>
        <p:spPr bwMode="auto">
          <a:xfrm rot="15060000">
            <a:off x="2042795" y="923450"/>
            <a:ext cx="229235" cy="672465"/>
          </a:xfrm>
          <a:custGeom>
            <a:avLst/>
            <a:gdLst>
              <a:gd name="T0" fmla="*/ 1093415 w 1743075"/>
              <a:gd name="T1" fmla="*/ 3852863 h 5300663"/>
              <a:gd name="T2" fmla="*/ 1084705 w 1743075"/>
              <a:gd name="T3" fmla="*/ 3944938 h 5300663"/>
              <a:gd name="T4" fmla="*/ 996414 w 1743075"/>
              <a:gd name="T5" fmla="*/ 3971528 h 5300663"/>
              <a:gd name="T6" fmla="*/ 938609 w 1743075"/>
              <a:gd name="T7" fmla="*/ 3900885 h 5300663"/>
              <a:gd name="T8" fmla="*/ 981369 w 1743075"/>
              <a:gd name="T9" fmla="*/ 3819922 h 5300663"/>
              <a:gd name="T10" fmla="*/ 1143547 w 1743075"/>
              <a:gd name="T11" fmla="*/ 2968619 h 5300663"/>
              <a:gd name="T12" fmla="*/ 1217619 w 1743075"/>
              <a:gd name="T13" fmla="*/ 3041899 h 5300663"/>
              <a:gd name="T14" fmla="*/ 1212470 w 1743075"/>
              <a:gd name="T15" fmla="*/ 3107653 h 5300663"/>
              <a:gd name="T16" fmla="*/ 1133644 w 1743075"/>
              <a:gd name="T17" fmla="*/ 3169050 h 5300663"/>
              <a:gd name="T18" fmla="*/ 1060760 w 1743075"/>
              <a:gd name="T19" fmla="*/ 3152809 h 5300663"/>
              <a:gd name="T20" fmla="*/ 1016000 w 1743075"/>
              <a:gd name="T21" fmla="*/ 3073192 h 5300663"/>
              <a:gd name="T22" fmla="*/ 1045708 w 1743075"/>
              <a:gd name="T23" fmla="*/ 2995158 h 5300663"/>
              <a:gd name="T24" fmla="*/ 938809 w 1743075"/>
              <a:gd name="T25" fmla="*/ 2465387 h 5300663"/>
              <a:gd name="T26" fmla="*/ 1042457 w 1743075"/>
              <a:gd name="T27" fmla="*/ 2497171 h 5300663"/>
              <a:gd name="T28" fmla="*/ 1109314 w 1743075"/>
              <a:gd name="T29" fmla="*/ 2578617 h 5300663"/>
              <a:gd name="T30" fmla="*/ 1120391 w 1743075"/>
              <a:gd name="T31" fmla="*/ 2688272 h 5300663"/>
              <a:gd name="T32" fmla="*/ 1069753 w 1743075"/>
              <a:gd name="T33" fmla="*/ 2782432 h 5300663"/>
              <a:gd name="T34" fmla="*/ 975996 w 1743075"/>
              <a:gd name="T35" fmla="*/ 2833286 h 5300663"/>
              <a:gd name="T36" fmla="*/ 866810 w 1743075"/>
              <a:gd name="T37" fmla="*/ 2822162 h 5300663"/>
              <a:gd name="T38" fmla="*/ 785711 w 1743075"/>
              <a:gd name="T39" fmla="*/ 2755018 h 5300663"/>
              <a:gd name="T40" fmla="*/ 754063 w 1743075"/>
              <a:gd name="T41" fmla="*/ 2650926 h 5300663"/>
              <a:gd name="T42" fmla="*/ 785711 w 1743075"/>
              <a:gd name="T43" fmla="*/ 2547231 h 5300663"/>
              <a:gd name="T44" fmla="*/ 866810 w 1743075"/>
              <a:gd name="T45" fmla="*/ 2480087 h 5300663"/>
              <a:gd name="T46" fmla="*/ 343297 w 1743075"/>
              <a:gd name="T47" fmla="*/ 4567175 h 5300663"/>
              <a:gd name="T48" fmla="*/ 378619 w 1743075"/>
              <a:gd name="T49" fmla="*/ 4720389 h 5300663"/>
              <a:gd name="T50" fmla="*/ 454819 w 1743075"/>
              <a:gd name="T51" fmla="*/ 4853359 h 5300663"/>
              <a:gd name="T52" fmla="*/ 565151 w 1743075"/>
              <a:gd name="T53" fmla="*/ 4958544 h 5300663"/>
              <a:gd name="T54" fmla="*/ 701675 w 1743075"/>
              <a:gd name="T55" fmla="*/ 5028403 h 5300663"/>
              <a:gd name="T56" fmla="*/ 858044 w 1743075"/>
              <a:gd name="T57" fmla="*/ 5056188 h 5300663"/>
              <a:gd name="T58" fmla="*/ 1017191 w 1743075"/>
              <a:gd name="T59" fmla="*/ 5036342 h 5300663"/>
              <a:gd name="T60" fmla="*/ 1157685 w 1743075"/>
              <a:gd name="T61" fmla="*/ 4972834 h 5300663"/>
              <a:gd name="T62" fmla="*/ 1272779 w 1743075"/>
              <a:gd name="T63" fmla="*/ 4873205 h 5300663"/>
              <a:gd name="T64" fmla="*/ 1355329 w 1743075"/>
              <a:gd name="T65" fmla="*/ 4744601 h 5300663"/>
              <a:gd name="T66" fmla="*/ 1397794 w 1743075"/>
              <a:gd name="T67" fmla="*/ 4593769 h 5300663"/>
              <a:gd name="T68" fmla="*/ 1385094 w 1743075"/>
              <a:gd name="T69" fmla="*/ 1987355 h 5300663"/>
              <a:gd name="T70" fmla="*/ 1078310 w 1743075"/>
              <a:gd name="T71" fmla="*/ 2021742 h 5300663"/>
              <a:gd name="T72" fmla="*/ 496888 w 1743075"/>
              <a:gd name="T73" fmla="*/ 2010801 h 5300663"/>
              <a:gd name="T74" fmla="*/ 343297 w 1743075"/>
              <a:gd name="T75" fmla="*/ 1979149 h 5300663"/>
              <a:gd name="T76" fmla="*/ 1628378 w 1743075"/>
              <a:gd name="T77" fmla="*/ 10717 h 5300663"/>
              <a:gd name="T78" fmla="*/ 1708150 w 1743075"/>
              <a:gd name="T79" fmla="*/ 70258 h 5300663"/>
              <a:gd name="T80" fmla="*/ 1742678 w 1743075"/>
              <a:gd name="T81" fmla="*/ 165125 h 5300663"/>
              <a:gd name="T82" fmla="*/ 1717675 w 1743075"/>
              <a:gd name="T83" fmla="*/ 264358 h 5300663"/>
              <a:gd name="T84" fmla="*/ 1644253 w 1743075"/>
              <a:gd name="T85" fmla="*/ 331440 h 5300663"/>
              <a:gd name="T86" fmla="*/ 1562100 w 1743075"/>
              <a:gd name="T87" fmla="*/ 4647309 h 5300663"/>
              <a:gd name="T88" fmla="*/ 1527175 w 1743075"/>
              <a:gd name="T89" fmla="*/ 4844982 h 5300663"/>
              <a:gd name="T90" fmla="*/ 1438672 w 1743075"/>
              <a:gd name="T91" fmla="*/ 5018443 h 5300663"/>
              <a:gd name="T92" fmla="*/ 1305719 w 1743075"/>
              <a:gd name="T93" fmla="*/ 5157767 h 5300663"/>
              <a:gd name="T94" fmla="*/ 1136650 w 1743075"/>
              <a:gd name="T95" fmla="*/ 5254222 h 5300663"/>
              <a:gd name="T96" fmla="*/ 942181 w 1743075"/>
              <a:gd name="T97" fmla="*/ 5299076 h 5300663"/>
              <a:gd name="T98" fmla="*/ 738981 w 1743075"/>
              <a:gd name="T99" fmla="*/ 5283595 h 5300663"/>
              <a:gd name="T100" fmla="*/ 556816 w 1743075"/>
              <a:gd name="T101" fmla="*/ 5211750 h 5300663"/>
              <a:gd name="T102" fmla="*/ 404813 w 1743075"/>
              <a:gd name="T103" fmla="*/ 5093067 h 5300663"/>
              <a:gd name="T104" fmla="*/ 292894 w 1743075"/>
              <a:gd name="T105" fmla="*/ 4935087 h 5300663"/>
              <a:gd name="T106" fmla="*/ 229791 w 1743075"/>
              <a:gd name="T107" fmla="*/ 4748527 h 5300663"/>
              <a:gd name="T108" fmla="*/ 148034 w 1743075"/>
              <a:gd name="T109" fmla="*/ 346921 h 5300663"/>
              <a:gd name="T110" fmla="*/ 57150 w 1743075"/>
              <a:gd name="T111" fmla="*/ 303258 h 5300663"/>
              <a:gd name="T112" fmla="*/ 5159 w 1743075"/>
              <a:gd name="T113" fmla="*/ 217917 h 5300663"/>
              <a:gd name="T114" fmla="*/ 10716 w 1743075"/>
              <a:gd name="T115" fmla="*/ 114714 h 5300663"/>
              <a:gd name="T116" fmla="*/ 70247 w 1743075"/>
              <a:gd name="T117" fmla="*/ 34930 h 5300663"/>
              <a:gd name="T118" fmla="*/ 165497 w 1743075"/>
              <a:gd name="T119" fmla="*/ 397 h 5300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075" h="5300663">
                <a:moveTo>
                  <a:pt x="1020565" y="3810000"/>
                </a:moveTo>
                <a:lnTo>
                  <a:pt x="1029275" y="3810397"/>
                </a:lnTo>
                <a:lnTo>
                  <a:pt x="1037194" y="3811588"/>
                </a:lnTo>
                <a:lnTo>
                  <a:pt x="1045508" y="3813572"/>
                </a:lnTo>
                <a:lnTo>
                  <a:pt x="1053031" y="3815953"/>
                </a:lnTo>
                <a:lnTo>
                  <a:pt x="1060157" y="3819922"/>
                </a:lnTo>
                <a:lnTo>
                  <a:pt x="1067284" y="3823891"/>
                </a:lnTo>
                <a:lnTo>
                  <a:pt x="1073223" y="3828653"/>
                </a:lnTo>
                <a:lnTo>
                  <a:pt x="1079162" y="3833813"/>
                </a:lnTo>
                <a:lnTo>
                  <a:pt x="1084705" y="3839766"/>
                </a:lnTo>
                <a:lnTo>
                  <a:pt x="1089060" y="3846513"/>
                </a:lnTo>
                <a:lnTo>
                  <a:pt x="1093415" y="3852863"/>
                </a:lnTo>
                <a:lnTo>
                  <a:pt x="1096978" y="3860006"/>
                </a:lnTo>
                <a:lnTo>
                  <a:pt x="1099354" y="3867944"/>
                </a:lnTo>
                <a:lnTo>
                  <a:pt x="1101729" y="3875881"/>
                </a:lnTo>
                <a:lnTo>
                  <a:pt x="1102917" y="3884216"/>
                </a:lnTo>
                <a:lnTo>
                  <a:pt x="1103313" y="3892550"/>
                </a:lnTo>
                <a:lnTo>
                  <a:pt x="1102917" y="3900885"/>
                </a:lnTo>
                <a:lnTo>
                  <a:pt x="1101729" y="3909219"/>
                </a:lnTo>
                <a:lnTo>
                  <a:pt x="1099354" y="3917156"/>
                </a:lnTo>
                <a:lnTo>
                  <a:pt x="1096978" y="3924697"/>
                </a:lnTo>
                <a:lnTo>
                  <a:pt x="1093415" y="3931841"/>
                </a:lnTo>
                <a:lnTo>
                  <a:pt x="1089060" y="3938588"/>
                </a:lnTo>
                <a:lnTo>
                  <a:pt x="1084705" y="3944938"/>
                </a:lnTo>
                <a:lnTo>
                  <a:pt x="1079162" y="3950891"/>
                </a:lnTo>
                <a:lnTo>
                  <a:pt x="1073223" y="3956050"/>
                </a:lnTo>
                <a:lnTo>
                  <a:pt x="1067284" y="3961210"/>
                </a:lnTo>
                <a:lnTo>
                  <a:pt x="1060157" y="3965178"/>
                </a:lnTo>
                <a:lnTo>
                  <a:pt x="1053031" y="3968353"/>
                </a:lnTo>
                <a:lnTo>
                  <a:pt x="1045508" y="3971528"/>
                </a:lnTo>
                <a:lnTo>
                  <a:pt x="1037194" y="3973513"/>
                </a:lnTo>
                <a:lnTo>
                  <a:pt x="1029275" y="3974703"/>
                </a:lnTo>
                <a:lnTo>
                  <a:pt x="1020565" y="3975100"/>
                </a:lnTo>
                <a:lnTo>
                  <a:pt x="1012251" y="3974703"/>
                </a:lnTo>
                <a:lnTo>
                  <a:pt x="1003936" y="3973513"/>
                </a:lnTo>
                <a:lnTo>
                  <a:pt x="996414" y="3971528"/>
                </a:lnTo>
                <a:lnTo>
                  <a:pt x="988891" y="3968353"/>
                </a:lnTo>
                <a:lnTo>
                  <a:pt x="981369" y="3965178"/>
                </a:lnTo>
                <a:lnTo>
                  <a:pt x="974638" y="3961210"/>
                </a:lnTo>
                <a:lnTo>
                  <a:pt x="968303" y="3956050"/>
                </a:lnTo>
                <a:lnTo>
                  <a:pt x="962760" y="3950891"/>
                </a:lnTo>
                <a:lnTo>
                  <a:pt x="957217" y="3944938"/>
                </a:lnTo>
                <a:lnTo>
                  <a:pt x="952466" y="3938588"/>
                </a:lnTo>
                <a:lnTo>
                  <a:pt x="948111" y="3931841"/>
                </a:lnTo>
                <a:lnTo>
                  <a:pt x="944944" y="3924697"/>
                </a:lnTo>
                <a:lnTo>
                  <a:pt x="941776" y="3917156"/>
                </a:lnTo>
                <a:lnTo>
                  <a:pt x="939797" y="3909219"/>
                </a:lnTo>
                <a:lnTo>
                  <a:pt x="938609" y="3900885"/>
                </a:lnTo>
                <a:lnTo>
                  <a:pt x="938213" y="3892550"/>
                </a:lnTo>
                <a:lnTo>
                  <a:pt x="938609" y="3884216"/>
                </a:lnTo>
                <a:lnTo>
                  <a:pt x="939797" y="3875881"/>
                </a:lnTo>
                <a:lnTo>
                  <a:pt x="941776" y="3867944"/>
                </a:lnTo>
                <a:lnTo>
                  <a:pt x="944944" y="3860006"/>
                </a:lnTo>
                <a:lnTo>
                  <a:pt x="948111" y="3852863"/>
                </a:lnTo>
                <a:lnTo>
                  <a:pt x="952466" y="3846513"/>
                </a:lnTo>
                <a:lnTo>
                  <a:pt x="957217" y="3839766"/>
                </a:lnTo>
                <a:lnTo>
                  <a:pt x="962760" y="3833813"/>
                </a:lnTo>
                <a:lnTo>
                  <a:pt x="968303" y="3828653"/>
                </a:lnTo>
                <a:lnTo>
                  <a:pt x="974638" y="3823891"/>
                </a:lnTo>
                <a:lnTo>
                  <a:pt x="981369" y="3819922"/>
                </a:lnTo>
                <a:lnTo>
                  <a:pt x="988891" y="3815953"/>
                </a:lnTo>
                <a:lnTo>
                  <a:pt x="996414" y="3813572"/>
                </a:lnTo>
                <a:lnTo>
                  <a:pt x="1003936" y="3811588"/>
                </a:lnTo>
                <a:lnTo>
                  <a:pt x="1012251" y="3810397"/>
                </a:lnTo>
                <a:lnTo>
                  <a:pt x="1020565" y="3810000"/>
                </a:lnTo>
                <a:close/>
                <a:moveTo>
                  <a:pt x="1113047" y="2965450"/>
                </a:moveTo>
                <a:lnTo>
                  <a:pt x="1118196" y="2965450"/>
                </a:lnTo>
                <a:lnTo>
                  <a:pt x="1123345" y="2965450"/>
                </a:lnTo>
                <a:lnTo>
                  <a:pt x="1128891" y="2965846"/>
                </a:lnTo>
                <a:lnTo>
                  <a:pt x="1133644" y="2966638"/>
                </a:lnTo>
                <a:lnTo>
                  <a:pt x="1138794" y="2967431"/>
                </a:lnTo>
                <a:lnTo>
                  <a:pt x="1143547" y="2968619"/>
                </a:lnTo>
                <a:lnTo>
                  <a:pt x="1148696" y="2969807"/>
                </a:lnTo>
                <a:lnTo>
                  <a:pt x="1158203" y="2972976"/>
                </a:lnTo>
                <a:lnTo>
                  <a:pt x="1166917" y="2977729"/>
                </a:lnTo>
                <a:lnTo>
                  <a:pt x="1175632" y="2982879"/>
                </a:lnTo>
                <a:lnTo>
                  <a:pt x="1183554" y="2988424"/>
                </a:lnTo>
                <a:lnTo>
                  <a:pt x="1190684" y="2995158"/>
                </a:lnTo>
                <a:lnTo>
                  <a:pt x="1197021" y="3002684"/>
                </a:lnTo>
                <a:lnTo>
                  <a:pt x="1202963" y="3010607"/>
                </a:lnTo>
                <a:lnTo>
                  <a:pt x="1208509" y="3018925"/>
                </a:lnTo>
                <a:lnTo>
                  <a:pt x="1212470" y="3028035"/>
                </a:lnTo>
                <a:lnTo>
                  <a:pt x="1216035" y="3037146"/>
                </a:lnTo>
                <a:lnTo>
                  <a:pt x="1217619" y="3041899"/>
                </a:lnTo>
                <a:lnTo>
                  <a:pt x="1218807" y="3047049"/>
                </a:lnTo>
                <a:lnTo>
                  <a:pt x="1219600" y="3051802"/>
                </a:lnTo>
                <a:lnTo>
                  <a:pt x="1219996" y="3057347"/>
                </a:lnTo>
                <a:lnTo>
                  <a:pt x="1220392" y="3062497"/>
                </a:lnTo>
                <a:lnTo>
                  <a:pt x="1220788" y="3067646"/>
                </a:lnTo>
                <a:lnTo>
                  <a:pt x="1220392" y="3073192"/>
                </a:lnTo>
                <a:lnTo>
                  <a:pt x="1219996" y="3077945"/>
                </a:lnTo>
                <a:lnTo>
                  <a:pt x="1219600" y="3083491"/>
                </a:lnTo>
                <a:lnTo>
                  <a:pt x="1218807" y="3088244"/>
                </a:lnTo>
                <a:lnTo>
                  <a:pt x="1217619" y="3093393"/>
                </a:lnTo>
                <a:lnTo>
                  <a:pt x="1216035" y="3098147"/>
                </a:lnTo>
                <a:lnTo>
                  <a:pt x="1212470" y="3107653"/>
                </a:lnTo>
                <a:lnTo>
                  <a:pt x="1208509" y="3116764"/>
                </a:lnTo>
                <a:lnTo>
                  <a:pt x="1202963" y="3125082"/>
                </a:lnTo>
                <a:lnTo>
                  <a:pt x="1197021" y="3132608"/>
                </a:lnTo>
                <a:lnTo>
                  <a:pt x="1190684" y="3139738"/>
                </a:lnTo>
                <a:lnTo>
                  <a:pt x="1183554" y="3146472"/>
                </a:lnTo>
                <a:lnTo>
                  <a:pt x="1175632" y="3152809"/>
                </a:lnTo>
                <a:lnTo>
                  <a:pt x="1166917" y="3157563"/>
                </a:lnTo>
                <a:lnTo>
                  <a:pt x="1158203" y="3161920"/>
                </a:lnTo>
                <a:lnTo>
                  <a:pt x="1148696" y="3165485"/>
                </a:lnTo>
                <a:lnTo>
                  <a:pt x="1143547" y="3166673"/>
                </a:lnTo>
                <a:lnTo>
                  <a:pt x="1138794" y="3167862"/>
                </a:lnTo>
                <a:lnTo>
                  <a:pt x="1133644" y="3169050"/>
                </a:lnTo>
                <a:lnTo>
                  <a:pt x="1128891" y="3169446"/>
                </a:lnTo>
                <a:lnTo>
                  <a:pt x="1123345" y="3169842"/>
                </a:lnTo>
                <a:lnTo>
                  <a:pt x="1118196" y="3170238"/>
                </a:lnTo>
                <a:lnTo>
                  <a:pt x="1113047" y="3169842"/>
                </a:lnTo>
                <a:lnTo>
                  <a:pt x="1107501" y="3169446"/>
                </a:lnTo>
                <a:lnTo>
                  <a:pt x="1102748" y="3169050"/>
                </a:lnTo>
                <a:lnTo>
                  <a:pt x="1097598" y="3167862"/>
                </a:lnTo>
                <a:lnTo>
                  <a:pt x="1092449" y="3166673"/>
                </a:lnTo>
                <a:lnTo>
                  <a:pt x="1087696" y="3165485"/>
                </a:lnTo>
                <a:lnTo>
                  <a:pt x="1078189" y="3161920"/>
                </a:lnTo>
                <a:lnTo>
                  <a:pt x="1069475" y="3157563"/>
                </a:lnTo>
                <a:lnTo>
                  <a:pt x="1060760" y="3152809"/>
                </a:lnTo>
                <a:lnTo>
                  <a:pt x="1052838" y="3146472"/>
                </a:lnTo>
                <a:lnTo>
                  <a:pt x="1045708" y="3139738"/>
                </a:lnTo>
                <a:lnTo>
                  <a:pt x="1038974" y="3132608"/>
                </a:lnTo>
                <a:lnTo>
                  <a:pt x="1033429" y="3125082"/>
                </a:lnTo>
                <a:lnTo>
                  <a:pt x="1027883" y="3116764"/>
                </a:lnTo>
                <a:lnTo>
                  <a:pt x="1023922" y="3107653"/>
                </a:lnTo>
                <a:lnTo>
                  <a:pt x="1020357" y="3098147"/>
                </a:lnTo>
                <a:lnTo>
                  <a:pt x="1018773" y="3093393"/>
                </a:lnTo>
                <a:lnTo>
                  <a:pt x="1017981" y="3088244"/>
                </a:lnTo>
                <a:lnTo>
                  <a:pt x="1017188" y="3083491"/>
                </a:lnTo>
                <a:lnTo>
                  <a:pt x="1016396" y="3077945"/>
                </a:lnTo>
                <a:lnTo>
                  <a:pt x="1016000" y="3073192"/>
                </a:lnTo>
                <a:lnTo>
                  <a:pt x="1016000" y="3067646"/>
                </a:lnTo>
                <a:lnTo>
                  <a:pt x="1016000" y="3062497"/>
                </a:lnTo>
                <a:lnTo>
                  <a:pt x="1016396" y="3057347"/>
                </a:lnTo>
                <a:lnTo>
                  <a:pt x="1017188" y="3051802"/>
                </a:lnTo>
                <a:lnTo>
                  <a:pt x="1017981" y="3047049"/>
                </a:lnTo>
                <a:lnTo>
                  <a:pt x="1018773" y="3041899"/>
                </a:lnTo>
                <a:lnTo>
                  <a:pt x="1020357" y="3037146"/>
                </a:lnTo>
                <a:lnTo>
                  <a:pt x="1023922" y="3028035"/>
                </a:lnTo>
                <a:lnTo>
                  <a:pt x="1027883" y="3018925"/>
                </a:lnTo>
                <a:lnTo>
                  <a:pt x="1033429" y="3010607"/>
                </a:lnTo>
                <a:lnTo>
                  <a:pt x="1038974" y="3002684"/>
                </a:lnTo>
                <a:lnTo>
                  <a:pt x="1045708" y="2995158"/>
                </a:lnTo>
                <a:lnTo>
                  <a:pt x="1052838" y="2988424"/>
                </a:lnTo>
                <a:lnTo>
                  <a:pt x="1060760" y="2982879"/>
                </a:lnTo>
                <a:lnTo>
                  <a:pt x="1069475" y="2977729"/>
                </a:lnTo>
                <a:lnTo>
                  <a:pt x="1078189" y="2972976"/>
                </a:lnTo>
                <a:lnTo>
                  <a:pt x="1087696" y="2969807"/>
                </a:lnTo>
                <a:lnTo>
                  <a:pt x="1092449" y="2968619"/>
                </a:lnTo>
                <a:lnTo>
                  <a:pt x="1097598" y="2967431"/>
                </a:lnTo>
                <a:lnTo>
                  <a:pt x="1102748" y="2966638"/>
                </a:lnTo>
                <a:lnTo>
                  <a:pt x="1107501" y="2965846"/>
                </a:lnTo>
                <a:lnTo>
                  <a:pt x="1113047" y="2965450"/>
                </a:lnTo>
                <a:close/>
                <a:moveTo>
                  <a:pt x="929315" y="2465387"/>
                </a:moveTo>
                <a:lnTo>
                  <a:pt x="938809" y="2465387"/>
                </a:lnTo>
                <a:lnTo>
                  <a:pt x="948304" y="2465387"/>
                </a:lnTo>
                <a:lnTo>
                  <a:pt x="957798" y="2466182"/>
                </a:lnTo>
                <a:lnTo>
                  <a:pt x="966897" y="2467771"/>
                </a:lnTo>
                <a:lnTo>
                  <a:pt x="975996" y="2469360"/>
                </a:lnTo>
                <a:lnTo>
                  <a:pt x="985095" y="2471347"/>
                </a:lnTo>
                <a:lnTo>
                  <a:pt x="993798" y="2473730"/>
                </a:lnTo>
                <a:lnTo>
                  <a:pt x="1002501" y="2476909"/>
                </a:lnTo>
                <a:lnTo>
                  <a:pt x="1010809" y="2480087"/>
                </a:lnTo>
                <a:lnTo>
                  <a:pt x="1019116" y="2483663"/>
                </a:lnTo>
                <a:lnTo>
                  <a:pt x="1027028" y="2487636"/>
                </a:lnTo>
                <a:lnTo>
                  <a:pt x="1034941" y="2492006"/>
                </a:lnTo>
                <a:lnTo>
                  <a:pt x="1042457" y="2497171"/>
                </a:lnTo>
                <a:lnTo>
                  <a:pt x="1049973" y="2501939"/>
                </a:lnTo>
                <a:lnTo>
                  <a:pt x="1056303" y="2507898"/>
                </a:lnTo>
                <a:lnTo>
                  <a:pt x="1063424" y="2513858"/>
                </a:lnTo>
                <a:lnTo>
                  <a:pt x="1069753" y="2519420"/>
                </a:lnTo>
                <a:lnTo>
                  <a:pt x="1076083" y="2526174"/>
                </a:lnTo>
                <a:lnTo>
                  <a:pt x="1081622" y="2532928"/>
                </a:lnTo>
                <a:lnTo>
                  <a:pt x="1087160" y="2540079"/>
                </a:lnTo>
                <a:lnTo>
                  <a:pt x="1092303" y="2547231"/>
                </a:lnTo>
                <a:lnTo>
                  <a:pt x="1097050" y="2554780"/>
                </a:lnTo>
                <a:lnTo>
                  <a:pt x="1101402" y="2562328"/>
                </a:lnTo>
                <a:lnTo>
                  <a:pt x="1105753" y="2570671"/>
                </a:lnTo>
                <a:lnTo>
                  <a:pt x="1109314" y="2578617"/>
                </a:lnTo>
                <a:lnTo>
                  <a:pt x="1112874" y="2587358"/>
                </a:lnTo>
                <a:lnTo>
                  <a:pt x="1115643" y="2596099"/>
                </a:lnTo>
                <a:lnTo>
                  <a:pt x="1118017" y="2604839"/>
                </a:lnTo>
                <a:lnTo>
                  <a:pt x="1120391" y="2613580"/>
                </a:lnTo>
                <a:lnTo>
                  <a:pt x="1121973" y="2622718"/>
                </a:lnTo>
                <a:lnTo>
                  <a:pt x="1123160" y="2632253"/>
                </a:lnTo>
                <a:lnTo>
                  <a:pt x="1123555" y="2641391"/>
                </a:lnTo>
                <a:lnTo>
                  <a:pt x="1123951" y="2650926"/>
                </a:lnTo>
                <a:lnTo>
                  <a:pt x="1123555" y="2660461"/>
                </a:lnTo>
                <a:lnTo>
                  <a:pt x="1123160" y="2669996"/>
                </a:lnTo>
                <a:lnTo>
                  <a:pt x="1121973" y="2679134"/>
                </a:lnTo>
                <a:lnTo>
                  <a:pt x="1120391" y="2688272"/>
                </a:lnTo>
                <a:lnTo>
                  <a:pt x="1118017" y="2697410"/>
                </a:lnTo>
                <a:lnTo>
                  <a:pt x="1115643" y="2706151"/>
                </a:lnTo>
                <a:lnTo>
                  <a:pt x="1112874" y="2714891"/>
                </a:lnTo>
                <a:lnTo>
                  <a:pt x="1109314" y="2723234"/>
                </a:lnTo>
                <a:lnTo>
                  <a:pt x="1105753" y="2731578"/>
                </a:lnTo>
                <a:lnTo>
                  <a:pt x="1101402" y="2739524"/>
                </a:lnTo>
                <a:lnTo>
                  <a:pt x="1097050" y="2747470"/>
                </a:lnTo>
                <a:lnTo>
                  <a:pt x="1092303" y="2755018"/>
                </a:lnTo>
                <a:lnTo>
                  <a:pt x="1087160" y="2762567"/>
                </a:lnTo>
                <a:lnTo>
                  <a:pt x="1081622" y="2769321"/>
                </a:lnTo>
                <a:lnTo>
                  <a:pt x="1076083" y="2776075"/>
                </a:lnTo>
                <a:lnTo>
                  <a:pt x="1069753" y="2782432"/>
                </a:lnTo>
                <a:lnTo>
                  <a:pt x="1063424" y="2788789"/>
                </a:lnTo>
                <a:lnTo>
                  <a:pt x="1056303" y="2794351"/>
                </a:lnTo>
                <a:lnTo>
                  <a:pt x="1049973" y="2799913"/>
                </a:lnTo>
                <a:lnTo>
                  <a:pt x="1042457" y="2805078"/>
                </a:lnTo>
                <a:lnTo>
                  <a:pt x="1034941" y="2810243"/>
                </a:lnTo>
                <a:lnTo>
                  <a:pt x="1027028" y="2814613"/>
                </a:lnTo>
                <a:lnTo>
                  <a:pt x="1019116" y="2818586"/>
                </a:lnTo>
                <a:lnTo>
                  <a:pt x="1010809" y="2822162"/>
                </a:lnTo>
                <a:lnTo>
                  <a:pt x="1002501" y="2825738"/>
                </a:lnTo>
                <a:lnTo>
                  <a:pt x="993798" y="2828519"/>
                </a:lnTo>
                <a:lnTo>
                  <a:pt x="985095" y="2830903"/>
                </a:lnTo>
                <a:lnTo>
                  <a:pt x="975996" y="2833286"/>
                </a:lnTo>
                <a:lnTo>
                  <a:pt x="966897" y="2834876"/>
                </a:lnTo>
                <a:lnTo>
                  <a:pt x="957798" y="2836068"/>
                </a:lnTo>
                <a:lnTo>
                  <a:pt x="948304" y="2836862"/>
                </a:lnTo>
                <a:lnTo>
                  <a:pt x="938809" y="2836862"/>
                </a:lnTo>
                <a:lnTo>
                  <a:pt x="929315" y="2836862"/>
                </a:lnTo>
                <a:lnTo>
                  <a:pt x="920216" y="2836068"/>
                </a:lnTo>
                <a:lnTo>
                  <a:pt x="910721" y="2834876"/>
                </a:lnTo>
                <a:lnTo>
                  <a:pt x="901623" y="2833286"/>
                </a:lnTo>
                <a:lnTo>
                  <a:pt x="892919" y="2830903"/>
                </a:lnTo>
                <a:lnTo>
                  <a:pt x="883821" y="2828519"/>
                </a:lnTo>
                <a:lnTo>
                  <a:pt x="875513" y="2825738"/>
                </a:lnTo>
                <a:lnTo>
                  <a:pt x="866810" y="2822162"/>
                </a:lnTo>
                <a:lnTo>
                  <a:pt x="858898" y="2818586"/>
                </a:lnTo>
                <a:lnTo>
                  <a:pt x="850590" y="2814613"/>
                </a:lnTo>
                <a:lnTo>
                  <a:pt x="843073" y="2810243"/>
                </a:lnTo>
                <a:lnTo>
                  <a:pt x="835557" y="2805078"/>
                </a:lnTo>
                <a:lnTo>
                  <a:pt x="828041" y="2799913"/>
                </a:lnTo>
                <a:lnTo>
                  <a:pt x="821315" y="2794351"/>
                </a:lnTo>
                <a:lnTo>
                  <a:pt x="814590" y="2788789"/>
                </a:lnTo>
                <a:lnTo>
                  <a:pt x="807865" y="2782432"/>
                </a:lnTo>
                <a:lnTo>
                  <a:pt x="802326" y="2776075"/>
                </a:lnTo>
                <a:lnTo>
                  <a:pt x="796392" y="2769321"/>
                </a:lnTo>
                <a:lnTo>
                  <a:pt x="790458" y="2762567"/>
                </a:lnTo>
                <a:lnTo>
                  <a:pt x="785711" y="2755018"/>
                </a:lnTo>
                <a:lnTo>
                  <a:pt x="780568" y="2747470"/>
                </a:lnTo>
                <a:lnTo>
                  <a:pt x="776217" y="2739524"/>
                </a:lnTo>
                <a:lnTo>
                  <a:pt x="772261" y="2731578"/>
                </a:lnTo>
                <a:lnTo>
                  <a:pt x="768700" y="2723234"/>
                </a:lnTo>
                <a:lnTo>
                  <a:pt x="765140" y="2714891"/>
                </a:lnTo>
                <a:lnTo>
                  <a:pt x="762371" y="2706151"/>
                </a:lnTo>
                <a:lnTo>
                  <a:pt x="759997" y="2697410"/>
                </a:lnTo>
                <a:lnTo>
                  <a:pt x="757623" y="2688272"/>
                </a:lnTo>
                <a:lnTo>
                  <a:pt x="756041" y="2679134"/>
                </a:lnTo>
                <a:lnTo>
                  <a:pt x="754854" y="2669996"/>
                </a:lnTo>
                <a:lnTo>
                  <a:pt x="754063" y="2660461"/>
                </a:lnTo>
                <a:lnTo>
                  <a:pt x="754063" y="2650926"/>
                </a:lnTo>
                <a:lnTo>
                  <a:pt x="754063" y="2641391"/>
                </a:lnTo>
                <a:lnTo>
                  <a:pt x="754854" y="2632253"/>
                </a:lnTo>
                <a:lnTo>
                  <a:pt x="756041" y="2622718"/>
                </a:lnTo>
                <a:lnTo>
                  <a:pt x="757623" y="2613580"/>
                </a:lnTo>
                <a:lnTo>
                  <a:pt x="759997" y="2604839"/>
                </a:lnTo>
                <a:lnTo>
                  <a:pt x="762371" y="2596099"/>
                </a:lnTo>
                <a:lnTo>
                  <a:pt x="765140" y="2587358"/>
                </a:lnTo>
                <a:lnTo>
                  <a:pt x="768700" y="2578617"/>
                </a:lnTo>
                <a:lnTo>
                  <a:pt x="772261" y="2570671"/>
                </a:lnTo>
                <a:lnTo>
                  <a:pt x="776217" y="2562328"/>
                </a:lnTo>
                <a:lnTo>
                  <a:pt x="780568" y="2554780"/>
                </a:lnTo>
                <a:lnTo>
                  <a:pt x="785711" y="2547231"/>
                </a:lnTo>
                <a:lnTo>
                  <a:pt x="790458" y="2540079"/>
                </a:lnTo>
                <a:lnTo>
                  <a:pt x="796392" y="2532928"/>
                </a:lnTo>
                <a:lnTo>
                  <a:pt x="802326" y="2526174"/>
                </a:lnTo>
                <a:lnTo>
                  <a:pt x="807865" y="2519420"/>
                </a:lnTo>
                <a:lnTo>
                  <a:pt x="814590" y="2513858"/>
                </a:lnTo>
                <a:lnTo>
                  <a:pt x="821315" y="2507898"/>
                </a:lnTo>
                <a:lnTo>
                  <a:pt x="828041" y="2501939"/>
                </a:lnTo>
                <a:lnTo>
                  <a:pt x="835557" y="2497171"/>
                </a:lnTo>
                <a:lnTo>
                  <a:pt x="843073" y="2492006"/>
                </a:lnTo>
                <a:lnTo>
                  <a:pt x="850590" y="2487636"/>
                </a:lnTo>
                <a:lnTo>
                  <a:pt x="858898" y="2483663"/>
                </a:lnTo>
                <a:lnTo>
                  <a:pt x="866810" y="2480087"/>
                </a:lnTo>
                <a:lnTo>
                  <a:pt x="875513" y="2476909"/>
                </a:lnTo>
                <a:lnTo>
                  <a:pt x="883821" y="2473730"/>
                </a:lnTo>
                <a:lnTo>
                  <a:pt x="892919" y="2471347"/>
                </a:lnTo>
                <a:lnTo>
                  <a:pt x="901623" y="2469360"/>
                </a:lnTo>
                <a:lnTo>
                  <a:pt x="910721" y="2467771"/>
                </a:lnTo>
                <a:lnTo>
                  <a:pt x="920216" y="2466182"/>
                </a:lnTo>
                <a:lnTo>
                  <a:pt x="929315" y="2465387"/>
                </a:lnTo>
                <a:close/>
                <a:moveTo>
                  <a:pt x="341313" y="1974850"/>
                </a:moveTo>
                <a:lnTo>
                  <a:pt x="341313" y="4526292"/>
                </a:lnTo>
                <a:lnTo>
                  <a:pt x="341710" y="4540184"/>
                </a:lnTo>
                <a:lnTo>
                  <a:pt x="342504" y="4553283"/>
                </a:lnTo>
                <a:lnTo>
                  <a:pt x="343297" y="4567175"/>
                </a:lnTo>
                <a:lnTo>
                  <a:pt x="344488" y="4580274"/>
                </a:lnTo>
                <a:lnTo>
                  <a:pt x="346075" y="4593769"/>
                </a:lnTo>
                <a:lnTo>
                  <a:pt x="347663" y="4606868"/>
                </a:lnTo>
                <a:lnTo>
                  <a:pt x="349647" y="4619966"/>
                </a:lnTo>
                <a:lnTo>
                  <a:pt x="352425" y="4633065"/>
                </a:lnTo>
                <a:lnTo>
                  <a:pt x="355204" y="4646163"/>
                </a:lnTo>
                <a:lnTo>
                  <a:pt x="358379" y="4658468"/>
                </a:lnTo>
                <a:lnTo>
                  <a:pt x="361951" y="4671567"/>
                </a:lnTo>
                <a:lnTo>
                  <a:pt x="365522" y="4683871"/>
                </a:lnTo>
                <a:lnTo>
                  <a:pt x="369491" y="4696176"/>
                </a:lnTo>
                <a:lnTo>
                  <a:pt x="373857" y="4708481"/>
                </a:lnTo>
                <a:lnTo>
                  <a:pt x="378619" y="4720389"/>
                </a:lnTo>
                <a:lnTo>
                  <a:pt x="383382" y="4732296"/>
                </a:lnTo>
                <a:lnTo>
                  <a:pt x="388541" y="4744601"/>
                </a:lnTo>
                <a:lnTo>
                  <a:pt x="393701" y="4756112"/>
                </a:lnTo>
                <a:lnTo>
                  <a:pt x="399654" y="4767226"/>
                </a:lnTo>
                <a:lnTo>
                  <a:pt x="405607" y="4779134"/>
                </a:lnTo>
                <a:lnTo>
                  <a:pt x="411560" y="4790248"/>
                </a:lnTo>
                <a:lnTo>
                  <a:pt x="418307" y="4800965"/>
                </a:lnTo>
                <a:lnTo>
                  <a:pt x="425054" y="4811682"/>
                </a:lnTo>
                <a:lnTo>
                  <a:pt x="432197" y="4822796"/>
                </a:lnTo>
                <a:lnTo>
                  <a:pt x="439738" y="4833116"/>
                </a:lnTo>
                <a:lnTo>
                  <a:pt x="446882" y="4843436"/>
                </a:lnTo>
                <a:lnTo>
                  <a:pt x="454819" y="4853359"/>
                </a:lnTo>
                <a:lnTo>
                  <a:pt x="462757" y="4863282"/>
                </a:lnTo>
                <a:lnTo>
                  <a:pt x="471091" y="4873205"/>
                </a:lnTo>
                <a:lnTo>
                  <a:pt x="479425" y="4882334"/>
                </a:lnTo>
                <a:lnTo>
                  <a:pt x="488157" y="4891861"/>
                </a:lnTo>
                <a:lnTo>
                  <a:pt x="496888" y="4900990"/>
                </a:lnTo>
                <a:lnTo>
                  <a:pt x="506016" y="4909722"/>
                </a:lnTo>
                <a:lnTo>
                  <a:pt x="515144" y="4918455"/>
                </a:lnTo>
                <a:lnTo>
                  <a:pt x="524669" y="4926790"/>
                </a:lnTo>
                <a:lnTo>
                  <a:pt x="534591" y="4935126"/>
                </a:lnTo>
                <a:lnTo>
                  <a:pt x="544513" y="4943064"/>
                </a:lnTo>
                <a:lnTo>
                  <a:pt x="554832" y="4951003"/>
                </a:lnTo>
                <a:lnTo>
                  <a:pt x="565151" y="4958544"/>
                </a:lnTo>
                <a:lnTo>
                  <a:pt x="575469" y="4966086"/>
                </a:lnTo>
                <a:lnTo>
                  <a:pt x="586185" y="4972834"/>
                </a:lnTo>
                <a:lnTo>
                  <a:pt x="596901" y="4979581"/>
                </a:lnTo>
                <a:lnTo>
                  <a:pt x="608013" y="4985932"/>
                </a:lnTo>
                <a:lnTo>
                  <a:pt x="619125" y="4992283"/>
                </a:lnTo>
                <a:lnTo>
                  <a:pt x="630635" y="4998237"/>
                </a:lnTo>
                <a:lnTo>
                  <a:pt x="641747" y="5004191"/>
                </a:lnTo>
                <a:lnTo>
                  <a:pt x="653654" y="5009748"/>
                </a:lnTo>
                <a:lnTo>
                  <a:pt x="665560" y="5014511"/>
                </a:lnTo>
                <a:lnTo>
                  <a:pt x="677466" y="5019671"/>
                </a:lnTo>
                <a:lnTo>
                  <a:pt x="689769" y="5024037"/>
                </a:lnTo>
                <a:lnTo>
                  <a:pt x="701675" y="5028403"/>
                </a:lnTo>
                <a:lnTo>
                  <a:pt x="714375" y="5032373"/>
                </a:lnTo>
                <a:lnTo>
                  <a:pt x="726679" y="5036342"/>
                </a:lnTo>
                <a:lnTo>
                  <a:pt x="739379" y="5039517"/>
                </a:lnTo>
                <a:lnTo>
                  <a:pt x="752079" y="5042693"/>
                </a:lnTo>
                <a:lnTo>
                  <a:pt x="764779" y="5045471"/>
                </a:lnTo>
                <a:lnTo>
                  <a:pt x="778272" y="5047853"/>
                </a:lnTo>
                <a:lnTo>
                  <a:pt x="790972" y="5050234"/>
                </a:lnTo>
                <a:lnTo>
                  <a:pt x="804466" y="5051822"/>
                </a:lnTo>
                <a:lnTo>
                  <a:pt x="817563" y="5053807"/>
                </a:lnTo>
                <a:lnTo>
                  <a:pt x="831057" y="5054997"/>
                </a:lnTo>
                <a:lnTo>
                  <a:pt x="844551" y="5055791"/>
                </a:lnTo>
                <a:lnTo>
                  <a:pt x="858044" y="5056188"/>
                </a:lnTo>
                <a:lnTo>
                  <a:pt x="871538" y="5056188"/>
                </a:lnTo>
                <a:lnTo>
                  <a:pt x="885429" y="5056188"/>
                </a:lnTo>
                <a:lnTo>
                  <a:pt x="898922" y="5055791"/>
                </a:lnTo>
                <a:lnTo>
                  <a:pt x="912813" y="5054997"/>
                </a:lnTo>
                <a:lnTo>
                  <a:pt x="926307" y="5053807"/>
                </a:lnTo>
                <a:lnTo>
                  <a:pt x="939404" y="5051822"/>
                </a:lnTo>
                <a:lnTo>
                  <a:pt x="952897" y="5050234"/>
                </a:lnTo>
                <a:lnTo>
                  <a:pt x="965597" y="5047853"/>
                </a:lnTo>
                <a:lnTo>
                  <a:pt x="978297" y="5045471"/>
                </a:lnTo>
                <a:lnTo>
                  <a:pt x="991394" y="5042693"/>
                </a:lnTo>
                <a:lnTo>
                  <a:pt x="1004094" y="5039517"/>
                </a:lnTo>
                <a:lnTo>
                  <a:pt x="1017191" y="5036342"/>
                </a:lnTo>
                <a:lnTo>
                  <a:pt x="1029494" y="5032373"/>
                </a:lnTo>
                <a:lnTo>
                  <a:pt x="1042194" y="5028403"/>
                </a:lnTo>
                <a:lnTo>
                  <a:pt x="1054101" y="5024037"/>
                </a:lnTo>
                <a:lnTo>
                  <a:pt x="1066007" y="5019671"/>
                </a:lnTo>
                <a:lnTo>
                  <a:pt x="1078310" y="5014511"/>
                </a:lnTo>
                <a:lnTo>
                  <a:pt x="1089819" y="5009748"/>
                </a:lnTo>
                <a:lnTo>
                  <a:pt x="1101725" y="5004191"/>
                </a:lnTo>
                <a:lnTo>
                  <a:pt x="1113235" y="4998237"/>
                </a:lnTo>
                <a:lnTo>
                  <a:pt x="1124744" y="4992283"/>
                </a:lnTo>
                <a:lnTo>
                  <a:pt x="1135460" y="4985932"/>
                </a:lnTo>
                <a:lnTo>
                  <a:pt x="1146969" y="4979581"/>
                </a:lnTo>
                <a:lnTo>
                  <a:pt x="1157685" y="4972834"/>
                </a:lnTo>
                <a:lnTo>
                  <a:pt x="1168401" y="4966086"/>
                </a:lnTo>
                <a:lnTo>
                  <a:pt x="1178719" y="4958544"/>
                </a:lnTo>
                <a:lnTo>
                  <a:pt x="1189038" y="4951003"/>
                </a:lnTo>
                <a:lnTo>
                  <a:pt x="1198960" y="4943064"/>
                </a:lnTo>
                <a:lnTo>
                  <a:pt x="1209279" y="4935126"/>
                </a:lnTo>
                <a:lnTo>
                  <a:pt x="1218804" y="4926790"/>
                </a:lnTo>
                <a:lnTo>
                  <a:pt x="1228329" y="4918455"/>
                </a:lnTo>
                <a:lnTo>
                  <a:pt x="1237854" y="4909722"/>
                </a:lnTo>
                <a:lnTo>
                  <a:pt x="1246982" y="4900990"/>
                </a:lnTo>
                <a:lnTo>
                  <a:pt x="1255713" y="4891861"/>
                </a:lnTo>
                <a:lnTo>
                  <a:pt x="1264444" y="4882334"/>
                </a:lnTo>
                <a:lnTo>
                  <a:pt x="1272779" y="4873205"/>
                </a:lnTo>
                <a:lnTo>
                  <a:pt x="1281113" y="4863282"/>
                </a:lnTo>
                <a:lnTo>
                  <a:pt x="1289051" y="4853359"/>
                </a:lnTo>
                <a:lnTo>
                  <a:pt x="1296591" y="4843436"/>
                </a:lnTo>
                <a:lnTo>
                  <a:pt x="1304132" y="4833116"/>
                </a:lnTo>
                <a:lnTo>
                  <a:pt x="1311275" y="4822796"/>
                </a:lnTo>
                <a:lnTo>
                  <a:pt x="1318419" y="4811682"/>
                </a:lnTo>
                <a:lnTo>
                  <a:pt x="1325563" y="4800965"/>
                </a:lnTo>
                <a:lnTo>
                  <a:pt x="1331516" y="4790248"/>
                </a:lnTo>
                <a:lnTo>
                  <a:pt x="1337866" y="4779134"/>
                </a:lnTo>
                <a:lnTo>
                  <a:pt x="1344216" y="4767226"/>
                </a:lnTo>
                <a:lnTo>
                  <a:pt x="1349375" y="4756112"/>
                </a:lnTo>
                <a:lnTo>
                  <a:pt x="1355329" y="4744601"/>
                </a:lnTo>
                <a:lnTo>
                  <a:pt x="1360488" y="4732296"/>
                </a:lnTo>
                <a:lnTo>
                  <a:pt x="1365251" y="4720389"/>
                </a:lnTo>
                <a:lnTo>
                  <a:pt x="1370013" y="4708481"/>
                </a:lnTo>
                <a:lnTo>
                  <a:pt x="1373982" y="4696176"/>
                </a:lnTo>
                <a:lnTo>
                  <a:pt x="1378347" y="4683871"/>
                </a:lnTo>
                <a:lnTo>
                  <a:pt x="1381919" y="4671567"/>
                </a:lnTo>
                <a:lnTo>
                  <a:pt x="1385094" y="4658468"/>
                </a:lnTo>
                <a:lnTo>
                  <a:pt x="1388666" y="4646163"/>
                </a:lnTo>
                <a:lnTo>
                  <a:pt x="1391047" y="4633065"/>
                </a:lnTo>
                <a:lnTo>
                  <a:pt x="1393429" y="4619966"/>
                </a:lnTo>
                <a:lnTo>
                  <a:pt x="1396207" y="4606868"/>
                </a:lnTo>
                <a:lnTo>
                  <a:pt x="1397794" y="4593769"/>
                </a:lnTo>
                <a:lnTo>
                  <a:pt x="1399382" y="4580274"/>
                </a:lnTo>
                <a:lnTo>
                  <a:pt x="1400572" y="4567175"/>
                </a:lnTo>
                <a:lnTo>
                  <a:pt x="1401366" y="4553283"/>
                </a:lnTo>
                <a:lnTo>
                  <a:pt x="1401763" y="4540184"/>
                </a:lnTo>
                <a:lnTo>
                  <a:pt x="1401763" y="4526292"/>
                </a:lnTo>
                <a:lnTo>
                  <a:pt x="1401763" y="1976413"/>
                </a:lnTo>
                <a:lnTo>
                  <a:pt x="1401366" y="1977586"/>
                </a:lnTo>
                <a:lnTo>
                  <a:pt x="1400572" y="1979149"/>
                </a:lnTo>
                <a:lnTo>
                  <a:pt x="1399382" y="1980321"/>
                </a:lnTo>
                <a:lnTo>
                  <a:pt x="1396207" y="1982666"/>
                </a:lnTo>
                <a:lnTo>
                  <a:pt x="1391047" y="1985010"/>
                </a:lnTo>
                <a:lnTo>
                  <a:pt x="1385094" y="1987355"/>
                </a:lnTo>
                <a:lnTo>
                  <a:pt x="1378347" y="1990090"/>
                </a:lnTo>
                <a:lnTo>
                  <a:pt x="1370013" y="1992435"/>
                </a:lnTo>
                <a:lnTo>
                  <a:pt x="1360488" y="1994779"/>
                </a:lnTo>
                <a:lnTo>
                  <a:pt x="1349375" y="1997124"/>
                </a:lnTo>
                <a:lnTo>
                  <a:pt x="1337866" y="1999078"/>
                </a:lnTo>
                <a:lnTo>
                  <a:pt x="1311275" y="2003376"/>
                </a:lnTo>
                <a:lnTo>
                  <a:pt x="1281113" y="2007284"/>
                </a:lnTo>
                <a:lnTo>
                  <a:pt x="1246982" y="2010801"/>
                </a:lnTo>
                <a:lnTo>
                  <a:pt x="1209279" y="2014318"/>
                </a:lnTo>
                <a:lnTo>
                  <a:pt x="1168401" y="2017053"/>
                </a:lnTo>
                <a:lnTo>
                  <a:pt x="1124744" y="2019398"/>
                </a:lnTo>
                <a:lnTo>
                  <a:pt x="1078310" y="2021742"/>
                </a:lnTo>
                <a:lnTo>
                  <a:pt x="1029494" y="2023696"/>
                </a:lnTo>
                <a:lnTo>
                  <a:pt x="978297" y="2024869"/>
                </a:lnTo>
                <a:lnTo>
                  <a:pt x="926307" y="2025650"/>
                </a:lnTo>
                <a:lnTo>
                  <a:pt x="871538" y="2025650"/>
                </a:lnTo>
                <a:lnTo>
                  <a:pt x="817563" y="2025650"/>
                </a:lnTo>
                <a:lnTo>
                  <a:pt x="764779" y="2024869"/>
                </a:lnTo>
                <a:lnTo>
                  <a:pt x="714375" y="2023696"/>
                </a:lnTo>
                <a:lnTo>
                  <a:pt x="665560" y="2021742"/>
                </a:lnTo>
                <a:lnTo>
                  <a:pt x="619125" y="2019398"/>
                </a:lnTo>
                <a:lnTo>
                  <a:pt x="575469" y="2017053"/>
                </a:lnTo>
                <a:lnTo>
                  <a:pt x="534591" y="2014318"/>
                </a:lnTo>
                <a:lnTo>
                  <a:pt x="496888" y="2010801"/>
                </a:lnTo>
                <a:lnTo>
                  <a:pt x="462757" y="2007284"/>
                </a:lnTo>
                <a:lnTo>
                  <a:pt x="432197" y="2003376"/>
                </a:lnTo>
                <a:lnTo>
                  <a:pt x="405607" y="1999078"/>
                </a:lnTo>
                <a:lnTo>
                  <a:pt x="393701" y="1997124"/>
                </a:lnTo>
                <a:lnTo>
                  <a:pt x="383382" y="1994779"/>
                </a:lnTo>
                <a:lnTo>
                  <a:pt x="373857" y="1992435"/>
                </a:lnTo>
                <a:lnTo>
                  <a:pt x="365522" y="1990090"/>
                </a:lnTo>
                <a:lnTo>
                  <a:pt x="358379" y="1987355"/>
                </a:lnTo>
                <a:lnTo>
                  <a:pt x="352425" y="1985010"/>
                </a:lnTo>
                <a:lnTo>
                  <a:pt x="347663" y="1982666"/>
                </a:lnTo>
                <a:lnTo>
                  <a:pt x="344488" y="1980321"/>
                </a:lnTo>
                <a:lnTo>
                  <a:pt x="343297" y="1979149"/>
                </a:lnTo>
                <a:lnTo>
                  <a:pt x="342504" y="1977586"/>
                </a:lnTo>
                <a:lnTo>
                  <a:pt x="341710" y="1976413"/>
                </a:lnTo>
                <a:lnTo>
                  <a:pt x="341313" y="1974850"/>
                </a:lnTo>
                <a:close/>
                <a:moveTo>
                  <a:pt x="174625" y="0"/>
                </a:moveTo>
                <a:lnTo>
                  <a:pt x="1568450" y="0"/>
                </a:lnTo>
                <a:lnTo>
                  <a:pt x="1577578" y="397"/>
                </a:lnTo>
                <a:lnTo>
                  <a:pt x="1586309" y="1191"/>
                </a:lnTo>
                <a:lnTo>
                  <a:pt x="1595041" y="1985"/>
                </a:lnTo>
                <a:lnTo>
                  <a:pt x="1603772" y="3573"/>
                </a:lnTo>
                <a:lnTo>
                  <a:pt x="1612106" y="5557"/>
                </a:lnTo>
                <a:lnTo>
                  <a:pt x="1620441" y="7939"/>
                </a:lnTo>
                <a:lnTo>
                  <a:pt x="1628378" y="10717"/>
                </a:lnTo>
                <a:lnTo>
                  <a:pt x="1636316" y="13496"/>
                </a:lnTo>
                <a:lnTo>
                  <a:pt x="1644253" y="17465"/>
                </a:lnTo>
                <a:lnTo>
                  <a:pt x="1651794" y="21038"/>
                </a:lnTo>
                <a:lnTo>
                  <a:pt x="1659334" y="25404"/>
                </a:lnTo>
                <a:lnTo>
                  <a:pt x="1666081" y="29770"/>
                </a:lnTo>
                <a:lnTo>
                  <a:pt x="1672828" y="34930"/>
                </a:lnTo>
                <a:lnTo>
                  <a:pt x="1679575" y="39694"/>
                </a:lnTo>
                <a:lnTo>
                  <a:pt x="1685925" y="45251"/>
                </a:lnTo>
                <a:lnTo>
                  <a:pt x="1691878" y="50808"/>
                </a:lnTo>
                <a:lnTo>
                  <a:pt x="1697831" y="57159"/>
                </a:lnTo>
                <a:lnTo>
                  <a:pt x="1702991" y="63510"/>
                </a:lnTo>
                <a:lnTo>
                  <a:pt x="1708150" y="70258"/>
                </a:lnTo>
                <a:lnTo>
                  <a:pt x="1713309" y="76609"/>
                </a:lnTo>
                <a:lnTo>
                  <a:pt x="1717675" y="83753"/>
                </a:lnTo>
                <a:lnTo>
                  <a:pt x="1722041" y="91295"/>
                </a:lnTo>
                <a:lnTo>
                  <a:pt x="1725613" y="98837"/>
                </a:lnTo>
                <a:lnTo>
                  <a:pt x="1729184" y="106776"/>
                </a:lnTo>
                <a:lnTo>
                  <a:pt x="1732359" y="114714"/>
                </a:lnTo>
                <a:lnTo>
                  <a:pt x="1735137" y="122256"/>
                </a:lnTo>
                <a:lnTo>
                  <a:pt x="1737122" y="130592"/>
                </a:lnTo>
                <a:lnTo>
                  <a:pt x="1739503" y="138927"/>
                </a:lnTo>
                <a:lnTo>
                  <a:pt x="1741091" y="147660"/>
                </a:lnTo>
                <a:lnTo>
                  <a:pt x="1741884" y="156392"/>
                </a:lnTo>
                <a:lnTo>
                  <a:pt x="1742678" y="165125"/>
                </a:lnTo>
                <a:lnTo>
                  <a:pt x="1743075" y="174254"/>
                </a:lnTo>
                <a:lnTo>
                  <a:pt x="1742678" y="182987"/>
                </a:lnTo>
                <a:lnTo>
                  <a:pt x="1741884" y="192116"/>
                </a:lnTo>
                <a:lnTo>
                  <a:pt x="1741091" y="200849"/>
                </a:lnTo>
                <a:lnTo>
                  <a:pt x="1739503" y="209185"/>
                </a:lnTo>
                <a:lnTo>
                  <a:pt x="1737122" y="217917"/>
                </a:lnTo>
                <a:lnTo>
                  <a:pt x="1735137" y="226253"/>
                </a:lnTo>
                <a:lnTo>
                  <a:pt x="1732359" y="234192"/>
                </a:lnTo>
                <a:lnTo>
                  <a:pt x="1729184" y="242130"/>
                </a:lnTo>
                <a:lnTo>
                  <a:pt x="1725613" y="250069"/>
                </a:lnTo>
                <a:lnTo>
                  <a:pt x="1722041" y="257611"/>
                </a:lnTo>
                <a:lnTo>
                  <a:pt x="1717675" y="264358"/>
                </a:lnTo>
                <a:lnTo>
                  <a:pt x="1713309" y="271503"/>
                </a:lnTo>
                <a:lnTo>
                  <a:pt x="1708150" y="278648"/>
                </a:lnTo>
                <a:lnTo>
                  <a:pt x="1702991" y="285396"/>
                </a:lnTo>
                <a:lnTo>
                  <a:pt x="1697831" y="291747"/>
                </a:lnTo>
                <a:lnTo>
                  <a:pt x="1691878" y="297304"/>
                </a:lnTo>
                <a:lnTo>
                  <a:pt x="1685925" y="303258"/>
                </a:lnTo>
                <a:lnTo>
                  <a:pt x="1679575" y="308815"/>
                </a:lnTo>
                <a:lnTo>
                  <a:pt x="1672828" y="313975"/>
                </a:lnTo>
                <a:lnTo>
                  <a:pt x="1666081" y="319135"/>
                </a:lnTo>
                <a:lnTo>
                  <a:pt x="1659334" y="323502"/>
                </a:lnTo>
                <a:lnTo>
                  <a:pt x="1651794" y="327868"/>
                </a:lnTo>
                <a:lnTo>
                  <a:pt x="1644253" y="331440"/>
                </a:lnTo>
                <a:lnTo>
                  <a:pt x="1636316" y="334616"/>
                </a:lnTo>
                <a:lnTo>
                  <a:pt x="1628378" y="338188"/>
                </a:lnTo>
                <a:lnTo>
                  <a:pt x="1620441" y="340570"/>
                </a:lnTo>
                <a:lnTo>
                  <a:pt x="1612106" y="342951"/>
                </a:lnTo>
                <a:lnTo>
                  <a:pt x="1603772" y="345333"/>
                </a:lnTo>
                <a:lnTo>
                  <a:pt x="1595041" y="346921"/>
                </a:lnTo>
                <a:lnTo>
                  <a:pt x="1586309" y="347715"/>
                </a:lnTo>
                <a:lnTo>
                  <a:pt x="1577578" y="348509"/>
                </a:lnTo>
                <a:lnTo>
                  <a:pt x="1568450" y="348509"/>
                </a:lnTo>
                <a:lnTo>
                  <a:pt x="1562497" y="348509"/>
                </a:lnTo>
                <a:lnTo>
                  <a:pt x="1562497" y="4629844"/>
                </a:lnTo>
                <a:lnTo>
                  <a:pt x="1562100" y="4647309"/>
                </a:lnTo>
                <a:lnTo>
                  <a:pt x="1561306" y="4664377"/>
                </a:lnTo>
                <a:lnTo>
                  <a:pt x="1560116" y="4681445"/>
                </a:lnTo>
                <a:lnTo>
                  <a:pt x="1558528" y="4698514"/>
                </a:lnTo>
                <a:lnTo>
                  <a:pt x="1556941" y="4715582"/>
                </a:lnTo>
                <a:lnTo>
                  <a:pt x="1554559" y="4731856"/>
                </a:lnTo>
                <a:lnTo>
                  <a:pt x="1551384" y="4748527"/>
                </a:lnTo>
                <a:lnTo>
                  <a:pt x="1548606" y="4764802"/>
                </a:lnTo>
                <a:lnTo>
                  <a:pt x="1545034" y="4781473"/>
                </a:lnTo>
                <a:lnTo>
                  <a:pt x="1541066" y="4797747"/>
                </a:lnTo>
                <a:lnTo>
                  <a:pt x="1536700" y="4813625"/>
                </a:lnTo>
                <a:lnTo>
                  <a:pt x="1531937" y="4829105"/>
                </a:lnTo>
                <a:lnTo>
                  <a:pt x="1527175" y="4844982"/>
                </a:lnTo>
                <a:lnTo>
                  <a:pt x="1521619" y="4860463"/>
                </a:lnTo>
                <a:lnTo>
                  <a:pt x="1515666" y="4875943"/>
                </a:lnTo>
                <a:lnTo>
                  <a:pt x="1509713" y="4891027"/>
                </a:lnTo>
                <a:lnTo>
                  <a:pt x="1502966" y="4906110"/>
                </a:lnTo>
                <a:lnTo>
                  <a:pt x="1495822" y="4920797"/>
                </a:lnTo>
                <a:lnTo>
                  <a:pt x="1488678" y="4935087"/>
                </a:lnTo>
                <a:lnTo>
                  <a:pt x="1481137" y="4949773"/>
                </a:lnTo>
                <a:lnTo>
                  <a:pt x="1473200" y="4963666"/>
                </a:lnTo>
                <a:lnTo>
                  <a:pt x="1465263" y="4977956"/>
                </a:lnTo>
                <a:lnTo>
                  <a:pt x="1456531" y="4991848"/>
                </a:lnTo>
                <a:lnTo>
                  <a:pt x="1447800" y="5004947"/>
                </a:lnTo>
                <a:lnTo>
                  <a:pt x="1438672" y="5018443"/>
                </a:lnTo>
                <a:lnTo>
                  <a:pt x="1428750" y="5031145"/>
                </a:lnTo>
                <a:lnTo>
                  <a:pt x="1418828" y="5044244"/>
                </a:lnTo>
                <a:lnTo>
                  <a:pt x="1408906" y="5056945"/>
                </a:lnTo>
                <a:lnTo>
                  <a:pt x="1398587" y="5068854"/>
                </a:lnTo>
                <a:lnTo>
                  <a:pt x="1387872" y="5081158"/>
                </a:lnTo>
                <a:lnTo>
                  <a:pt x="1377156" y="5093067"/>
                </a:lnTo>
                <a:lnTo>
                  <a:pt x="1365250" y="5104181"/>
                </a:lnTo>
                <a:lnTo>
                  <a:pt x="1354137" y="5115692"/>
                </a:lnTo>
                <a:lnTo>
                  <a:pt x="1342231" y="5126806"/>
                </a:lnTo>
                <a:lnTo>
                  <a:pt x="1329928" y="5137126"/>
                </a:lnTo>
                <a:lnTo>
                  <a:pt x="1318022" y="5147843"/>
                </a:lnTo>
                <a:lnTo>
                  <a:pt x="1305719" y="5157767"/>
                </a:lnTo>
                <a:lnTo>
                  <a:pt x="1292622" y="5167293"/>
                </a:lnTo>
                <a:lnTo>
                  <a:pt x="1279525" y="5176820"/>
                </a:lnTo>
                <a:lnTo>
                  <a:pt x="1266031" y="5186743"/>
                </a:lnTo>
                <a:lnTo>
                  <a:pt x="1252934" y="5195476"/>
                </a:lnTo>
                <a:lnTo>
                  <a:pt x="1239044" y="5204208"/>
                </a:lnTo>
                <a:lnTo>
                  <a:pt x="1224756" y="5211750"/>
                </a:lnTo>
                <a:lnTo>
                  <a:pt x="1210866" y="5219689"/>
                </a:lnTo>
                <a:lnTo>
                  <a:pt x="1196578" y="5227627"/>
                </a:lnTo>
                <a:lnTo>
                  <a:pt x="1181894" y="5234772"/>
                </a:lnTo>
                <a:lnTo>
                  <a:pt x="1167209" y="5241917"/>
                </a:lnTo>
                <a:lnTo>
                  <a:pt x="1152128" y="5247871"/>
                </a:lnTo>
                <a:lnTo>
                  <a:pt x="1136650" y="5254222"/>
                </a:lnTo>
                <a:lnTo>
                  <a:pt x="1121966" y="5260176"/>
                </a:lnTo>
                <a:lnTo>
                  <a:pt x="1106091" y="5265733"/>
                </a:lnTo>
                <a:lnTo>
                  <a:pt x="1090216" y="5270893"/>
                </a:lnTo>
                <a:lnTo>
                  <a:pt x="1074341" y="5275656"/>
                </a:lnTo>
                <a:lnTo>
                  <a:pt x="1058863" y="5280023"/>
                </a:lnTo>
                <a:lnTo>
                  <a:pt x="1042591" y="5283595"/>
                </a:lnTo>
                <a:lnTo>
                  <a:pt x="1026319" y="5287564"/>
                </a:lnTo>
                <a:lnTo>
                  <a:pt x="1009650" y="5290343"/>
                </a:lnTo>
                <a:lnTo>
                  <a:pt x="992981" y="5293518"/>
                </a:lnTo>
                <a:lnTo>
                  <a:pt x="976313" y="5295503"/>
                </a:lnTo>
                <a:lnTo>
                  <a:pt x="959247" y="5297488"/>
                </a:lnTo>
                <a:lnTo>
                  <a:pt x="942181" y="5299076"/>
                </a:lnTo>
                <a:lnTo>
                  <a:pt x="925513" y="5299869"/>
                </a:lnTo>
                <a:lnTo>
                  <a:pt x="908447" y="5300663"/>
                </a:lnTo>
                <a:lnTo>
                  <a:pt x="890984" y="5300663"/>
                </a:lnTo>
                <a:lnTo>
                  <a:pt x="873522" y="5300663"/>
                </a:lnTo>
                <a:lnTo>
                  <a:pt x="856456" y="5299869"/>
                </a:lnTo>
                <a:lnTo>
                  <a:pt x="839391" y="5299076"/>
                </a:lnTo>
                <a:lnTo>
                  <a:pt x="822325" y="5297488"/>
                </a:lnTo>
                <a:lnTo>
                  <a:pt x="805259" y="5295503"/>
                </a:lnTo>
                <a:lnTo>
                  <a:pt x="788591" y="5293518"/>
                </a:lnTo>
                <a:lnTo>
                  <a:pt x="771922" y="5290343"/>
                </a:lnTo>
                <a:lnTo>
                  <a:pt x="755253" y="5287564"/>
                </a:lnTo>
                <a:lnTo>
                  <a:pt x="738981" y="5283595"/>
                </a:lnTo>
                <a:lnTo>
                  <a:pt x="723106" y="5280023"/>
                </a:lnTo>
                <a:lnTo>
                  <a:pt x="707231" y="5275656"/>
                </a:lnTo>
                <a:lnTo>
                  <a:pt x="691356" y="5270893"/>
                </a:lnTo>
                <a:lnTo>
                  <a:pt x="675481" y="5265733"/>
                </a:lnTo>
                <a:lnTo>
                  <a:pt x="659606" y="5260176"/>
                </a:lnTo>
                <a:lnTo>
                  <a:pt x="644922" y="5254222"/>
                </a:lnTo>
                <a:lnTo>
                  <a:pt x="629444" y="5247871"/>
                </a:lnTo>
                <a:lnTo>
                  <a:pt x="614363" y="5241917"/>
                </a:lnTo>
                <a:lnTo>
                  <a:pt x="599678" y="5234772"/>
                </a:lnTo>
                <a:lnTo>
                  <a:pt x="584994" y="5227627"/>
                </a:lnTo>
                <a:lnTo>
                  <a:pt x="570706" y="5219689"/>
                </a:lnTo>
                <a:lnTo>
                  <a:pt x="556816" y="5211750"/>
                </a:lnTo>
                <a:lnTo>
                  <a:pt x="542528" y="5204208"/>
                </a:lnTo>
                <a:lnTo>
                  <a:pt x="529034" y="5195476"/>
                </a:lnTo>
                <a:lnTo>
                  <a:pt x="515541" y="5186743"/>
                </a:lnTo>
                <a:lnTo>
                  <a:pt x="502444" y="5176820"/>
                </a:lnTo>
                <a:lnTo>
                  <a:pt x="488950" y="5167293"/>
                </a:lnTo>
                <a:lnTo>
                  <a:pt x="476250" y="5157767"/>
                </a:lnTo>
                <a:lnTo>
                  <a:pt x="463550" y="5147843"/>
                </a:lnTo>
                <a:lnTo>
                  <a:pt x="451644" y="5137126"/>
                </a:lnTo>
                <a:lnTo>
                  <a:pt x="439737" y="5126806"/>
                </a:lnTo>
                <a:lnTo>
                  <a:pt x="427434" y="5115692"/>
                </a:lnTo>
                <a:lnTo>
                  <a:pt x="415925" y="5104181"/>
                </a:lnTo>
                <a:lnTo>
                  <a:pt x="404813" y="5093067"/>
                </a:lnTo>
                <a:lnTo>
                  <a:pt x="393700" y="5081158"/>
                </a:lnTo>
                <a:lnTo>
                  <a:pt x="382984" y="5068854"/>
                </a:lnTo>
                <a:lnTo>
                  <a:pt x="372666" y="5056945"/>
                </a:lnTo>
                <a:lnTo>
                  <a:pt x="362744" y="5044244"/>
                </a:lnTo>
                <a:lnTo>
                  <a:pt x="352822" y="5031145"/>
                </a:lnTo>
                <a:lnTo>
                  <a:pt x="343297" y="5018443"/>
                </a:lnTo>
                <a:lnTo>
                  <a:pt x="334169" y="5004947"/>
                </a:lnTo>
                <a:lnTo>
                  <a:pt x="325437" y="4991848"/>
                </a:lnTo>
                <a:lnTo>
                  <a:pt x="316706" y="4977956"/>
                </a:lnTo>
                <a:lnTo>
                  <a:pt x="308372" y="4963666"/>
                </a:lnTo>
                <a:lnTo>
                  <a:pt x="300434" y="4949773"/>
                </a:lnTo>
                <a:lnTo>
                  <a:pt x="292894" y="4935087"/>
                </a:lnTo>
                <a:lnTo>
                  <a:pt x="285750" y="4920797"/>
                </a:lnTo>
                <a:lnTo>
                  <a:pt x="278606" y="4906110"/>
                </a:lnTo>
                <a:lnTo>
                  <a:pt x="272256" y="4891027"/>
                </a:lnTo>
                <a:lnTo>
                  <a:pt x="265906" y="4875943"/>
                </a:lnTo>
                <a:lnTo>
                  <a:pt x="259953" y="4860463"/>
                </a:lnTo>
                <a:lnTo>
                  <a:pt x="254794" y="4844982"/>
                </a:lnTo>
                <a:lnTo>
                  <a:pt x="249634" y="4829105"/>
                </a:lnTo>
                <a:lnTo>
                  <a:pt x="245269" y="4813625"/>
                </a:lnTo>
                <a:lnTo>
                  <a:pt x="240506" y="4797747"/>
                </a:lnTo>
                <a:lnTo>
                  <a:pt x="236934" y="4781473"/>
                </a:lnTo>
                <a:lnTo>
                  <a:pt x="232966" y="4764802"/>
                </a:lnTo>
                <a:lnTo>
                  <a:pt x="229791" y="4748527"/>
                </a:lnTo>
                <a:lnTo>
                  <a:pt x="227409" y="4731856"/>
                </a:lnTo>
                <a:lnTo>
                  <a:pt x="224631" y="4715582"/>
                </a:lnTo>
                <a:lnTo>
                  <a:pt x="223044" y="4698514"/>
                </a:lnTo>
                <a:lnTo>
                  <a:pt x="221456" y="4681445"/>
                </a:lnTo>
                <a:lnTo>
                  <a:pt x="220266" y="4664377"/>
                </a:lnTo>
                <a:lnTo>
                  <a:pt x="219869" y="4647309"/>
                </a:lnTo>
                <a:lnTo>
                  <a:pt x="219472" y="4629844"/>
                </a:lnTo>
                <a:lnTo>
                  <a:pt x="219472" y="348509"/>
                </a:lnTo>
                <a:lnTo>
                  <a:pt x="174625" y="348509"/>
                </a:lnTo>
                <a:lnTo>
                  <a:pt x="165497" y="348509"/>
                </a:lnTo>
                <a:lnTo>
                  <a:pt x="156766" y="347715"/>
                </a:lnTo>
                <a:lnTo>
                  <a:pt x="148034" y="346921"/>
                </a:lnTo>
                <a:lnTo>
                  <a:pt x="139303" y="345333"/>
                </a:lnTo>
                <a:lnTo>
                  <a:pt x="130969" y="342951"/>
                </a:lnTo>
                <a:lnTo>
                  <a:pt x="122634" y="340570"/>
                </a:lnTo>
                <a:lnTo>
                  <a:pt x="114300" y="338188"/>
                </a:lnTo>
                <a:lnTo>
                  <a:pt x="106363" y="334616"/>
                </a:lnTo>
                <a:lnTo>
                  <a:pt x="98822" y="331440"/>
                </a:lnTo>
                <a:lnTo>
                  <a:pt x="91281" y="327868"/>
                </a:lnTo>
                <a:lnTo>
                  <a:pt x="83741" y="323502"/>
                </a:lnTo>
                <a:lnTo>
                  <a:pt x="76994" y="319135"/>
                </a:lnTo>
                <a:lnTo>
                  <a:pt x="70247" y="313975"/>
                </a:lnTo>
                <a:lnTo>
                  <a:pt x="63500" y="308815"/>
                </a:lnTo>
                <a:lnTo>
                  <a:pt x="57150" y="303258"/>
                </a:lnTo>
                <a:lnTo>
                  <a:pt x="51197" y="297304"/>
                </a:lnTo>
                <a:lnTo>
                  <a:pt x="45244" y="291747"/>
                </a:lnTo>
                <a:lnTo>
                  <a:pt x="39687" y="285396"/>
                </a:lnTo>
                <a:lnTo>
                  <a:pt x="34528" y="278648"/>
                </a:lnTo>
                <a:lnTo>
                  <a:pt x="29766" y="271503"/>
                </a:lnTo>
                <a:lnTo>
                  <a:pt x="25400" y="264358"/>
                </a:lnTo>
                <a:lnTo>
                  <a:pt x="21034" y="257611"/>
                </a:lnTo>
                <a:lnTo>
                  <a:pt x="17066" y="250069"/>
                </a:lnTo>
                <a:lnTo>
                  <a:pt x="13494" y="242130"/>
                </a:lnTo>
                <a:lnTo>
                  <a:pt x="10716" y="234192"/>
                </a:lnTo>
                <a:lnTo>
                  <a:pt x="7937" y="226253"/>
                </a:lnTo>
                <a:lnTo>
                  <a:pt x="5159" y="217917"/>
                </a:lnTo>
                <a:lnTo>
                  <a:pt x="3572" y="209185"/>
                </a:lnTo>
                <a:lnTo>
                  <a:pt x="1984" y="200849"/>
                </a:lnTo>
                <a:lnTo>
                  <a:pt x="794" y="192116"/>
                </a:lnTo>
                <a:lnTo>
                  <a:pt x="397" y="182987"/>
                </a:lnTo>
                <a:lnTo>
                  <a:pt x="0" y="174254"/>
                </a:lnTo>
                <a:lnTo>
                  <a:pt x="397" y="165125"/>
                </a:lnTo>
                <a:lnTo>
                  <a:pt x="794" y="156392"/>
                </a:lnTo>
                <a:lnTo>
                  <a:pt x="1984" y="147660"/>
                </a:lnTo>
                <a:lnTo>
                  <a:pt x="3572" y="138927"/>
                </a:lnTo>
                <a:lnTo>
                  <a:pt x="5159" y="130592"/>
                </a:lnTo>
                <a:lnTo>
                  <a:pt x="7937" y="122256"/>
                </a:lnTo>
                <a:lnTo>
                  <a:pt x="10716" y="114714"/>
                </a:lnTo>
                <a:lnTo>
                  <a:pt x="13494" y="106776"/>
                </a:lnTo>
                <a:lnTo>
                  <a:pt x="17066" y="98837"/>
                </a:lnTo>
                <a:lnTo>
                  <a:pt x="21034" y="91295"/>
                </a:lnTo>
                <a:lnTo>
                  <a:pt x="25400" y="83753"/>
                </a:lnTo>
                <a:lnTo>
                  <a:pt x="29766" y="76609"/>
                </a:lnTo>
                <a:lnTo>
                  <a:pt x="34528" y="70258"/>
                </a:lnTo>
                <a:lnTo>
                  <a:pt x="39687" y="63510"/>
                </a:lnTo>
                <a:lnTo>
                  <a:pt x="45244" y="57159"/>
                </a:lnTo>
                <a:lnTo>
                  <a:pt x="51197" y="50808"/>
                </a:lnTo>
                <a:lnTo>
                  <a:pt x="57150" y="45251"/>
                </a:lnTo>
                <a:lnTo>
                  <a:pt x="63500" y="39694"/>
                </a:lnTo>
                <a:lnTo>
                  <a:pt x="70247" y="34930"/>
                </a:lnTo>
                <a:lnTo>
                  <a:pt x="76994" y="29770"/>
                </a:lnTo>
                <a:lnTo>
                  <a:pt x="83741" y="25404"/>
                </a:lnTo>
                <a:lnTo>
                  <a:pt x="91281" y="21038"/>
                </a:lnTo>
                <a:lnTo>
                  <a:pt x="98822" y="17465"/>
                </a:lnTo>
                <a:lnTo>
                  <a:pt x="106363" y="13496"/>
                </a:lnTo>
                <a:lnTo>
                  <a:pt x="114300" y="10717"/>
                </a:lnTo>
                <a:lnTo>
                  <a:pt x="122634" y="7939"/>
                </a:lnTo>
                <a:lnTo>
                  <a:pt x="130969" y="5557"/>
                </a:lnTo>
                <a:lnTo>
                  <a:pt x="139303" y="3573"/>
                </a:lnTo>
                <a:lnTo>
                  <a:pt x="148034" y="1985"/>
                </a:lnTo>
                <a:lnTo>
                  <a:pt x="156766" y="1191"/>
                </a:lnTo>
                <a:lnTo>
                  <a:pt x="165497" y="397"/>
                </a:lnTo>
                <a:lnTo>
                  <a:pt x="17462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grpSp>
        <p:nvGrpSpPr>
          <p:cNvPr id="42" name="组合 41"/>
          <p:cNvGrpSpPr/>
          <p:nvPr/>
        </p:nvGrpSpPr>
        <p:grpSpPr>
          <a:xfrm>
            <a:off x="546100" y="1477805"/>
            <a:ext cx="1604010" cy="1244600"/>
            <a:chOff x="1312" y="2327"/>
            <a:chExt cx="2526" cy="1960"/>
          </a:xfrm>
        </p:grpSpPr>
        <p:grpSp>
          <p:nvGrpSpPr>
            <p:cNvPr id="8" name="组合 7"/>
            <p:cNvGrpSpPr/>
            <p:nvPr/>
          </p:nvGrpSpPr>
          <p:grpSpPr>
            <a:xfrm>
              <a:off x="1312" y="2327"/>
              <a:ext cx="2526" cy="1961"/>
              <a:chOff x="1530" y="2236"/>
              <a:chExt cx="2217" cy="1961"/>
            </a:xfrm>
          </p:grpSpPr>
          <p:sp>
            <p:nvSpPr>
              <p:cNvPr id="2" name="同侧圆角矩形 1"/>
              <p:cNvSpPr/>
              <p:nvPr/>
            </p:nvSpPr>
            <p:spPr>
              <a:xfrm flipV="1">
                <a:off x="1533" y="3029"/>
                <a:ext cx="2215" cy="1168"/>
              </a:xfrm>
              <a:prstGeom prst="round2SameRect">
                <a:avLst>
                  <a:gd name="adj1" fmla="val 36130"/>
                  <a:gd name="adj2" fmla="val 0"/>
                </a:avLst>
              </a:prstGeom>
              <a:solidFill>
                <a:schemeClr val="accent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 name="直接连接符 2"/>
              <p:cNvCxnSpPr/>
              <p:nvPr/>
            </p:nvCxnSpPr>
            <p:spPr>
              <a:xfrm>
                <a:off x="1530"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3745"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1557" y="3234"/>
              <a:ext cx="780" cy="404"/>
              <a:chOff x="1557" y="3234"/>
              <a:chExt cx="780" cy="404"/>
            </a:xfrm>
          </p:grpSpPr>
          <p:sp>
            <p:nvSpPr>
              <p:cNvPr id="12" name="椭圆 11"/>
              <p:cNvSpPr/>
              <p:nvPr/>
            </p:nvSpPr>
            <p:spPr>
              <a:xfrm>
                <a:off x="1557" y="3270"/>
                <a:ext cx="368" cy="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effectLst>
                      <a:outerShdw blurRad="38100" dist="19050" dir="2700000" algn="tl" rotWithShape="0">
                        <a:schemeClr val="dk1">
                          <a:alpha val="40000"/>
                        </a:schemeClr>
                      </a:outerShdw>
                    </a:effectLst>
                  </a:rPr>
                  <a:t>M</a:t>
                </a:r>
              </a:p>
            </p:txBody>
          </p:sp>
          <p:grpSp>
            <p:nvGrpSpPr>
              <p:cNvPr id="15" name="组合 14"/>
              <p:cNvGrpSpPr/>
              <p:nvPr/>
            </p:nvGrpSpPr>
            <p:grpSpPr>
              <a:xfrm>
                <a:off x="1821" y="3234"/>
                <a:ext cx="516" cy="362"/>
                <a:chOff x="2365" y="6212"/>
                <a:chExt cx="516" cy="362"/>
              </a:xfrm>
            </p:grpSpPr>
            <p:sp>
              <p:nvSpPr>
                <p:cNvPr id="13" name="椭圆 12"/>
                <p:cNvSpPr/>
                <p:nvPr/>
              </p:nvSpPr>
              <p:spPr>
                <a:xfrm>
                  <a:off x="2484" y="6252"/>
                  <a:ext cx="277" cy="27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9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14" name="文本框 13"/>
                <p:cNvSpPr txBox="1"/>
                <p:nvPr/>
              </p:nvSpPr>
              <p:spPr>
                <a:xfrm>
                  <a:off x="2365" y="6212"/>
                  <a:ext cx="516" cy="362"/>
                </a:xfrm>
                <a:prstGeom prst="rect">
                  <a:avLst/>
                </a:prstGeom>
                <a:noFill/>
              </p:spPr>
              <p:txBody>
                <a:bodyPr wrap="none" rtlCol="0">
                  <a:spAutoFit/>
                </a:bodyPr>
                <a:lstStyle/>
                <a:p>
                  <a:r>
                    <a:rPr lang="en-US" altLang="zh-CN" sz="900" b="1">
                      <a:latin typeface="微软雅黑 Light" panose="020B0502040204020203" charset="-122"/>
                      <a:ea typeface="微软雅黑 Light" panose="020B0502040204020203" charset="-122"/>
                    </a:rPr>
                    <a:t>2+</a:t>
                  </a:r>
                </a:p>
              </p:txBody>
            </p:sp>
          </p:grpSp>
        </p:grpSp>
        <p:grpSp>
          <p:nvGrpSpPr>
            <p:cNvPr id="17" name="组合 16"/>
            <p:cNvGrpSpPr/>
            <p:nvPr/>
          </p:nvGrpSpPr>
          <p:grpSpPr>
            <a:xfrm>
              <a:off x="2266" y="3416"/>
              <a:ext cx="780" cy="404"/>
              <a:chOff x="1557" y="3234"/>
              <a:chExt cx="780" cy="404"/>
            </a:xfrm>
          </p:grpSpPr>
          <p:sp>
            <p:nvSpPr>
              <p:cNvPr id="18" name="椭圆 17"/>
              <p:cNvSpPr/>
              <p:nvPr/>
            </p:nvSpPr>
            <p:spPr>
              <a:xfrm>
                <a:off x="1557" y="3270"/>
                <a:ext cx="368" cy="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effectLst>
                      <a:outerShdw blurRad="38100" dist="19050" dir="2700000" algn="tl" rotWithShape="0">
                        <a:schemeClr val="dk1">
                          <a:alpha val="40000"/>
                        </a:schemeClr>
                      </a:outerShdw>
                    </a:effectLst>
                  </a:rPr>
                  <a:t>M</a:t>
                </a:r>
              </a:p>
            </p:txBody>
          </p:sp>
          <p:grpSp>
            <p:nvGrpSpPr>
              <p:cNvPr id="19" name="组合 18"/>
              <p:cNvGrpSpPr/>
              <p:nvPr/>
            </p:nvGrpSpPr>
            <p:grpSpPr>
              <a:xfrm>
                <a:off x="1821" y="3234"/>
                <a:ext cx="516" cy="362"/>
                <a:chOff x="2365" y="6212"/>
                <a:chExt cx="516" cy="362"/>
              </a:xfrm>
            </p:grpSpPr>
            <p:sp>
              <p:nvSpPr>
                <p:cNvPr id="20" name="椭圆 19"/>
                <p:cNvSpPr/>
                <p:nvPr/>
              </p:nvSpPr>
              <p:spPr>
                <a:xfrm>
                  <a:off x="2484" y="6252"/>
                  <a:ext cx="277" cy="27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9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21" name="文本框 20"/>
                <p:cNvSpPr txBox="1"/>
                <p:nvPr/>
              </p:nvSpPr>
              <p:spPr>
                <a:xfrm>
                  <a:off x="2365" y="6212"/>
                  <a:ext cx="516" cy="362"/>
                </a:xfrm>
                <a:prstGeom prst="rect">
                  <a:avLst/>
                </a:prstGeom>
                <a:noFill/>
              </p:spPr>
              <p:txBody>
                <a:bodyPr wrap="none" rtlCol="0">
                  <a:spAutoFit/>
                </a:bodyPr>
                <a:lstStyle/>
                <a:p>
                  <a:r>
                    <a:rPr lang="en-US" altLang="zh-CN" sz="900" b="1">
                      <a:latin typeface="微软雅黑 Light" panose="020B0502040204020203" charset="-122"/>
                      <a:ea typeface="微软雅黑 Light" panose="020B0502040204020203" charset="-122"/>
                    </a:rPr>
                    <a:t>2+</a:t>
                  </a:r>
                </a:p>
              </p:txBody>
            </p:sp>
          </p:grpSp>
        </p:grpSp>
        <p:grpSp>
          <p:nvGrpSpPr>
            <p:cNvPr id="23" name="组合 22"/>
            <p:cNvGrpSpPr/>
            <p:nvPr/>
          </p:nvGrpSpPr>
          <p:grpSpPr>
            <a:xfrm>
              <a:off x="2992" y="3231"/>
              <a:ext cx="780" cy="404"/>
              <a:chOff x="1557" y="3234"/>
              <a:chExt cx="780" cy="404"/>
            </a:xfrm>
          </p:grpSpPr>
          <p:sp>
            <p:nvSpPr>
              <p:cNvPr id="24" name="椭圆 23"/>
              <p:cNvSpPr/>
              <p:nvPr/>
            </p:nvSpPr>
            <p:spPr>
              <a:xfrm>
                <a:off x="1557" y="3270"/>
                <a:ext cx="368" cy="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effectLst>
                      <a:outerShdw blurRad="38100" dist="19050" dir="2700000" algn="tl" rotWithShape="0">
                        <a:schemeClr val="dk1">
                          <a:alpha val="40000"/>
                        </a:schemeClr>
                      </a:outerShdw>
                    </a:effectLst>
                  </a:rPr>
                  <a:t>M</a:t>
                </a:r>
              </a:p>
            </p:txBody>
          </p:sp>
          <p:grpSp>
            <p:nvGrpSpPr>
              <p:cNvPr id="25" name="组合 24"/>
              <p:cNvGrpSpPr/>
              <p:nvPr/>
            </p:nvGrpSpPr>
            <p:grpSpPr>
              <a:xfrm>
                <a:off x="1821" y="3234"/>
                <a:ext cx="516" cy="362"/>
                <a:chOff x="2365" y="6212"/>
                <a:chExt cx="516" cy="362"/>
              </a:xfrm>
            </p:grpSpPr>
            <p:sp>
              <p:nvSpPr>
                <p:cNvPr id="26" name="椭圆 25"/>
                <p:cNvSpPr/>
                <p:nvPr/>
              </p:nvSpPr>
              <p:spPr>
                <a:xfrm>
                  <a:off x="2484" y="6252"/>
                  <a:ext cx="277" cy="27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9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27" name="文本框 26"/>
                <p:cNvSpPr txBox="1"/>
                <p:nvPr/>
              </p:nvSpPr>
              <p:spPr>
                <a:xfrm>
                  <a:off x="2365" y="6212"/>
                  <a:ext cx="516" cy="362"/>
                </a:xfrm>
                <a:prstGeom prst="rect">
                  <a:avLst/>
                </a:prstGeom>
                <a:noFill/>
              </p:spPr>
              <p:txBody>
                <a:bodyPr wrap="none" rtlCol="0">
                  <a:spAutoFit/>
                </a:bodyPr>
                <a:lstStyle/>
                <a:p>
                  <a:r>
                    <a:rPr lang="en-US" altLang="zh-CN" sz="900" b="1">
                      <a:latin typeface="微软雅黑 Light" panose="020B0502040204020203" charset="-122"/>
                      <a:ea typeface="微软雅黑 Light" panose="020B0502040204020203" charset="-122"/>
                    </a:rPr>
                    <a:t>2+</a:t>
                  </a:r>
                </a:p>
              </p:txBody>
            </p:sp>
          </p:grpSp>
        </p:grpSp>
        <p:grpSp>
          <p:nvGrpSpPr>
            <p:cNvPr id="28" name="组合 27"/>
            <p:cNvGrpSpPr/>
            <p:nvPr/>
          </p:nvGrpSpPr>
          <p:grpSpPr>
            <a:xfrm>
              <a:off x="1661" y="3765"/>
              <a:ext cx="780" cy="404"/>
              <a:chOff x="1557" y="3234"/>
              <a:chExt cx="780" cy="404"/>
            </a:xfrm>
          </p:grpSpPr>
          <p:sp>
            <p:nvSpPr>
              <p:cNvPr id="29" name="椭圆 28"/>
              <p:cNvSpPr/>
              <p:nvPr/>
            </p:nvSpPr>
            <p:spPr>
              <a:xfrm>
                <a:off x="1557" y="3270"/>
                <a:ext cx="368" cy="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effectLst>
                      <a:outerShdw blurRad="38100" dist="19050" dir="2700000" algn="tl" rotWithShape="0">
                        <a:schemeClr val="dk1">
                          <a:alpha val="40000"/>
                        </a:schemeClr>
                      </a:outerShdw>
                    </a:effectLst>
                  </a:rPr>
                  <a:t>M</a:t>
                </a:r>
              </a:p>
            </p:txBody>
          </p:sp>
          <p:grpSp>
            <p:nvGrpSpPr>
              <p:cNvPr id="30" name="组合 29"/>
              <p:cNvGrpSpPr/>
              <p:nvPr/>
            </p:nvGrpSpPr>
            <p:grpSpPr>
              <a:xfrm>
                <a:off x="1821" y="3234"/>
                <a:ext cx="516" cy="362"/>
                <a:chOff x="2365" y="6212"/>
                <a:chExt cx="516" cy="362"/>
              </a:xfrm>
            </p:grpSpPr>
            <p:sp>
              <p:nvSpPr>
                <p:cNvPr id="31" name="椭圆 30"/>
                <p:cNvSpPr/>
                <p:nvPr/>
              </p:nvSpPr>
              <p:spPr>
                <a:xfrm>
                  <a:off x="2484" y="6252"/>
                  <a:ext cx="277" cy="27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9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32" name="文本框 31"/>
                <p:cNvSpPr txBox="1"/>
                <p:nvPr/>
              </p:nvSpPr>
              <p:spPr>
                <a:xfrm>
                  <a:off x="2365" y="6212"/>
                  <a:ext cx="516" cy="362"/>
                </a:xfrm>
                <a:prstGeom prst="rect">
                  <a:avLst/>
                </a:prstGeom>
                <a:noFill/>
              </p:spPr>
              <p:txBody>
                <a:bodyPr wrap="none" rtlCol="0">
                  <a:spAutoFit/>
                </a:bodyPr>
                <a:lstStyle/>
                <a:p>
                  <a:r>
                    <a:rPr lang="en-US" altLang="zh-CN" sz="900" b="1">
                      <a:latin typeface="微软雅黑 Light" panose="020B0502040204020203" charset="-122"/>
                      <a:ea typeface="微软雅黑 Light" panose="020B0502040204020203" charset="-122"/>
                    </a:rPr>
                    <a:t>2+</a:t>
                  </a:r>
                </a:p>
              </p:txBody>
            </p:sp>
          </p:grpSp>
        </p:grpSp>
        <p:grpSp>
          <p:nvGrpSpPr>
            <p:cNvPr id="33" name="组合 32"/>
            <p:cNvGrpSpPr/>
            <p:nvPr/>
          </p:nvGrpSpPr>
          <p:grpSpPr>
            <a:xfrm>
              <a:off x="2782" y="3733"/>
              <a:ext cx="780" cy="404"/>
              <a:chOff x="1557" y="3234"/>
              <a:chExt cx="780" cy="404"/>
            </a:xfrm>
          </p:grpSpPr>
          <p:sp>
            <p:nvSpPr>
              <p:cNvPr id="34" name="椭圆 33"/>
              <p:cNvSpPr/>
              <p:nvPr/>
            </p:nvSpPr>
            <p:spPr>
              <a:xfrm>
                <a:off x="1557" y="3270"/>
                <a:ext cx="368" cy="368"/>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a:solidFill>
                      <a:schemeClr val="tx1"/>
                    </a:solidFill>
                    <a:effectLst>
                      <a:outerShdw blurRad="38100" dist="19050" dir="2700000" algn="tl" rotWithShape="0">
                        <a:schemeClr val="dk1">
                          <a:alpha val="40000"/>
                        </a:schemeClr>
                      </a:outerShdw>
                    </a:effectLst>
                  </a:rPr>
                  <a:t>M</a:t>
                </a:r>
              </a:p>
            </p:txBody>
          </p:sp>
          <p:grpSp>
            <p:nvGrpSpPr>
              <p:cNvPr id="35" name="组合 34"/>
              <p:cNvGrpSpPr/>
              <p:nvPr/>
            </p:nvGrpSpPr>
            <p:grpSpPr>
              <a:xfrm>
                <a:off x="1821" y="3234"/>
                <a:ext cx="516" cy="362"/>
                <a:chOff x="2365" y="6212"/>
                <a:chExt cx="516" cy="362"/>
              </a:xfrm>
            </p:grpSpPr>
            <p:sp>
              <p:nvSpPr>
                <p:cNvPr id="36" name="椭圆 35"/>
                <p:cNvSpPr/>
                <p:nvPr/>
              </p:nvSpPr>
              <p:spPr>
                <a:xfrm>
                  <a:off x="2484" y="6252"/>
                  <a:ext cx="277" cy="277"/>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9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37" name="文本框 36"/>
                <p:cNvSpPr txBox="1"/>
                <p:nvPr/>
              </p:nvSpPr>
              <p:spPr>
                <a:xfrm>
                  <a:off x="2365" y="6212"/>
                  <a:ext cx="516" cy="362"/>
                </a:xfrm>
                <a:prstGeom prst="rect">
                  <a:avLst/>
                </a:prstGeom>
                <a:noFill/>
              </p:spPr>
              <p:txBody>
                <a:bodyPr wrap="none" rtlCol="0">
                  <a:spAutoFit/>
                </a:bodyPr>
                <a:lstStyle/>
                <a:p>
                  <a:r>
                    <a:rPr lang="en-US" altLang="zh-CN" sz="900" b="1">
                      <a:latin typeface="微软雅黑 Light" panose="020B0502040204020203" charset="-122"/>
                      <a:ea typeface="微软雅黑 Light" panose="020B0502040204020203" charset="-122"/>
                    </a:rPr>
                    <a:t>2+</a:t>
                  </a:r>
                </a:p>
              </p:txBody>
            </p:sp>
          </p:grpSp>
        </p:grpSp>
      </p:grpSp>
      <p:grpSp>
        <p:nvGrpSpPr>
          <p:cNvPr id="38" name="组合 37"/>
          <p:cNvGrpSpPr/>
          <p:nvPr/>
        </p:nvGrpSpPr>
        <p:grpSpPr>
          <a:xfrm>
            <a:off x="3259455" y="1489235"/>
            <a:ext cx="1604010" cy="1245235"/>
            <a:chOff x="1530" y="2236"/>
            <a:chExt cx="2217" cy="1961"/>
          </a:xfrm>
        </p:grpSpPr>
        <p:sp>
          <p:nvSpPr>
            <p:cNvPr id="39" name="同侧圆角矩形 38"/>
            <p:cNvSpPr/>
            <p:nvPr/>
          </p:nvSpPr>
          <p:spPr>
            <a:xfrm flipV="1">
              <a:off x="1533" y="3029"/>
              <a:ext cx="2215" cy="1168"/>
            </a:xfrm>
            <a:prstGeom prst="round2SameRect">
              <a:avLst>
                <a:gd name="adj1" fmla="val 36130"/>
                <a:gd name="adj2" fmla="val 0"/>
              </a:avLst>
            </a:prstGeom>
            <a:solidFill>
              <a:schemeClr val="tx1">
                <a:lumMod val="65000"/>
                <a:lumOff val="3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a:off x="1530"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3745"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3455035" y="2079150"/>
            <a:ext cx="411480" cy="291465"/>
            <a:chOff x="4989" y="3274"/>
            <a:chExt cx="648" cy="459"/>
          </a:xfrm>
        </p:grpSpPr>
        <p:sp>
          <p:nvSpPr>
            <p:cNvPr id="43" name="椭圆 42"/>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44" name="文本框 43"/>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46" name="组合 45"/>
          <p:cNvGrpSpPr/>
          <p:nvPr/>
        </p:nvGrpSpPr>
        <p:grpSpPr>
          <a:xfrm>
            <a:off x="3928745" y="2069625"/>
            <a:ext cx="411480" cy="291465"/>
            <a:chOff x="4989" y="3274"/>
            <a:chExt cx="648" cy="459"/>
          </a:xfrm>
        </p:grpSpPr>
        <p:sp>
          <p:nvSpPr>
            <p:cNvPr id="47" name="椭圆 46"/>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48" name="文本框 47"/>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50" name="组合 49"/>
          <p:cNvGrpSpPr/>
          <p:nvPr/>
        </p:nvGrpSpPr>
        <p:grpSpPr>
          <a:xfrm>
            <a:off x="4430395" y="2085500"/>
            <a:ext cx="411480" cy="291465"/>
            <a:chOff x="4989" y="3274"/>
            <a:chExt cx="648" cy="459"/>
          </a:xfrm>
        </p:grpSpPr>
        <p:sp>
          <p:nvSpPr>
            <p:cNvPr id="51" name="椭圆 50"/>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52" name="文本框 51"/>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53" name="组合 52"/>
          <p:cNvGrpSpPr/>
          <p:nvPr/>
        </p:nvGrpSpPr>
        <p:grpSpPr>
          <a:xfrm>
            <a:off x="3686175" y="2376330"/>
            <a:ext cx="411480" cy="291465"/>
            <a:chOff x="4989" y="3274"/>
            <a:chExt cx="648" cy="459"/>
          </a:xfrm>
        </p:grpSpPr>
        <p:sp>
          <p:nvSpPr>
            <p:cNvPr id="54" name="椭圆 53"/>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55" name="文本框 54"/>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57" name="组合 56"/>
          <p:cNvGrpSpPr/>
          <p:nvPr/>
        </p:nvGrpSpPr>
        <p:grpSpPr>
          <a:xfrm>
            <a:off x="4179570" y="2383315"/>
            <a:ext cx="411480" cy="291465"/>
            <a:chOff x="4989" y="3274"/>
            <a:chExt cx="648" cy="459"/>
          </a:xfrm>
        </p:grpSpPr>
        <p:sp>
          <p:nvSpPr>
            <p:cNvPr id="58" name="椭圆 57"/>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59" name="文本框 58"/>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61" name="组合 60"/>
          <p:cNvGrpSpPr/>
          <p:nvPr/>
        </p:nvGrpSpPr>
        <p:grpSpPr>
          <a:xfrm>
            <a:off x="6115685" y="1476535"/>
            <a:ext cx="1604010" cy="1245235"/>
            <a:chOff x="1530" y="2236"/>
            <a:chExt cx="2217" cy="1961"/>
          </a:xfrm>
        </p:grpSpPr>
        <p:sp>
          <p:nvSpPr>
            <p:cNvPr id="62" name="同侧圆角矩形 61"/>
            <p:cNvSpPr/>
            <p:nvPr/>
          </p:nvSpPr>
          <p:spPr>
            <a:xfrm flipV="1">
              <a:off x="1533" y="3029"/>
              <a:ext cx="2215" cy="1168"/>
            </a:xfrm>
            <a:prstGeom prst="round2SameRect">
              <a:avLst>
                <a:gd name="adj1" fmla="val 36130"/>
                <a:gd name="adj2" fmla="val 0"/>
              </a:avLst>
            </a:prstGeom>
            <a:solidFill>
              <a:schemeClr val="accent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 name="直接连接符 62"/>
            <p:cNvCxnSpPr/>
            <p:nvPr/>
          </p:nvCxnSpPr>
          <p:spPr>
            <a:xfrm>
              <a:off x="1530"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745" y="2236"/>
              <a:ext cx="3" cy="79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组合 66"/>
          <p:cNvGrpSpPr/>
          <p:nvPr/>
        </p:nvGrpSpPr>
        <p:grpSpPr>
          <a:xfrm>
            <a:off x="6169025" y="2345215"/>
            <a:ext cx="411480" cy="291465"/>
            <a:chOff x="4989" y="3274"/>
            <a:chExt cx="648" cy="459"/>
          </a:xfrm>
        </p:grpSpPr>
        <p:sp>
          <p:nvSpPr>
            <p:cNvPr id="68" name="椭圆 67"/>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69" name="文本框 68"/>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70" name="组合 69"/>
          <p:cNvGrpSpPr/>
          <p:nvPr/>
        </p:nvGrpSpPr>
        <p:grpSpPr>
          <a:xfrm>
            <a:off x="6730365" y="2415700"/>
            <a:ext cx="411480" cy="291465"/>
            <a:chOff x="4989" y="3274"/>
            <a:chExt cx="648" cy="459"/>
          </a:xfrm>
        </p:grpSpPr>
        <p:sp>
          <p:nvSpPr>
            <p:cNvPr id="71" name="椭圆 70"/>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72" name="文本框 71"/>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73" name="组合 72"/>
          <p:cNvGrpSpPr/>
          <p:nvPr/>
        </p:nvGrpSpPr>
        <p:grpSpPr>
          <a:xfrm>
            <a:off x="7289800" y="2326800"/>
            <a:ext cx="411480" cy="291465"/>
            <a:chOff x="4989" y="3274"/>
            <a:chExt cx="648" cy="459"/>
          </a:xfrm>
        </p:grpSpPr>
        <p:sp>
          <p:nvSpPr>
            <p:cNvPr id="74" name="椭圆 73"/>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75" name="文本框 74"/>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77" name="组合 76"/>
          <p:cNvGrpSpPr/>
          <p:nvPr/>
        </p:nvGrpSpPr>
        <p:grpSpPr>
          <a:xfrm>
            <a:off x="6447790" y="2410620"/>
            <a:ext cx="411480" cy="291465"/>
            <a:chOff x="4989" y="3274"/>
            <a:chExt cx="648" cy="459"/>
          </a:xfrm>
        </p:grpSpPr>
        <p:sp>
          <p:nvSpPr>
            <p:cNvPr id="78" name="椭圆 77"/>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79" name="文本框 78"/>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grpSp>
        <p:nvGrpSpPr>
          <p:cNvPr id="81" name="组合 80"/>
          <p:cNvGrpSpPr/>
          <p:nvPr/>
        </p:nvGrpSpPr>
        <p:grpSpPr>
          <a:xfrm>
            <a:off x="7018655" y="2404905"/>
            <a:ext cx="411480" cy="291465"/>
            <a:chOff x="4989" y="3274"/>
            <a:chExt cx="648" cy="459"/>
          </a:xfrm>
        </p:grpSpPr>
        <p:sp>
          <p:nvSpPr>
            <p:cNvPr id="82" name="椭圆 81"/>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a:solidFill>
                  <a:schemeClr val="tx1"/>
                </a:solidFill>
                <a:effectLst>
                  <a:outerShdw blurRad="38100" dist="19050" dir="2700000" algn="tl" rotWithShape="0">
                    <a:schemeClr val="dk1">
                      <a:alpha val="40000"/>
                    </a:schemeClr>
                  </a:outerShdw>
                </a:effectLst>
              </a:endParaRPr>
            </a:p>
          </p:txBody>
        </p:sp>
        <p:sp>
          <p:nvSpPr>
            <p:cNvPr id="83" name="文本框 82"/>
            <p:cNvSpPr txBox="1"/>
            <p:nvPr/>
          </p:nvSpPr>
          <p:spPr>
            <a:xfrm>
              <a:off x="4989" y="3289"/>
              <a:ext cx="648" cy="434"/>
            </a:xfrm>
            <a:prstGeom prst="rect">
              <a:avLst/>
            </a:prstGeom>
            <a:noFill/>
          </p:spPr>
          <p:txBody>
            <a:bodyPr wrap="none" rtlCol="0">
              <a:spAutoFit/>
            </a:bodyPr>
            <a:lstStyle/>
            <a:p>
              <a:r>
                <a:rPr lang="en-US" altLang="zh-CN" sz="1200">
                  <a:solidFill>
                    <a:schemeClr val="bg1"/>
                  </a:solidFill>
                  <a:latin typeface="+mn-lt"/>
                  <a:ea typeface="微软雅黑 Light" panose="020B0502040204020203" charset="-122"/>
                </a:rPr>
                <a:t>MS</a:t>
              </a:r>
            </a:p>
          </p:txBody>
        </p:sp>
      </p:grpSp>
      <p:sp>
        <p:nvSpPr>
          <p:cNvPr id="162" name="任意多边形 161"/>
          <p:cNvSpPr/>
          <p:nvPr>
            <p:custDataLst>
              <p:tags r:id="rId3"/>
            </p:custDataLst>
          </p:nvPr>
        </p:nvSpPr>
        <p:spPr>
          <a:xfrm rot="8089122">
            <a:off x="2221230" y="1599725"/>
            <a:ext cx="770255" cy="760095"/>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noFill/>
          </a:ln>
        </p:spPr>
        <p:style>
          <a:lnRef idx="2">
            <a:srgbClr val="47B6E7">
              <a:shade val="50000"/>
            </a:srgbClr>
          </a:lnRef>
          <a:fillRef idx="1">
            <a:srgbClr val="47B6E7"/>
          </a:fillRef>
          <a:effectRef idx="0">
            <a:srgbClr val="47B6E7"/>
          </a:effectRef>
          <a:fontRef idx="minor">
            <a:srgbClr val="FFFFFF"/>
          </a:fontRef>
        </p:style>
        <p:txBody>
          <a:bodyPr rtlCol="0" anchor="ctr">
            <a:normAutofit/>
          </a:bodyPr>
          <a:lstStyle/>
          <a:p>
            <a:pPr algn="ctr"/>
            <a:endParaRPr lang="zh-CN" altLang="en-US" sz="1350" dirty="0">
              <a:solidFill>
                <a:srgbClr val="5F5F5F"/>
              </a:solidFill>
              <a:latin typeface="微软雅黑 Light" panose="020B0502040204020203" charset="-122"/>
              <a:ea typeface="微软雅黑 Light" panose="020B0502040204020203" charset="-122"/>
              <a:sym typeface="Arial" panose="020B0604020202020204" pitchFamily="34" charset="0"/>
            </a:endParaRPr>
          </a:p>
        </p:txBody>
      </p:sp>
      <p:sp>
        <p:nvSpPr>
          <p:cNvPr id="163" name="椭圆 162"/>
          <p:cNvSpPr/>
          <p:nvPr>
            <p:custDataLst>
              <p:tags r:id="rId4"/>
            </p:custDataLst>
          </p:nvPr>
        </p:nvSpPr>
        <p:spPr>
          <a:xfrm>
            <a:off x="2243455" y="1476535"/>
            <a:ext cx="99060" cy="99060"/>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164" name="标题 1"/>
          <p:cNvSpPr txBox="1"/>
          <p:nvPr>
            <p:custDataLst>
              <p:tags r:id="rId5"/>
            </p:custDataLst>
          </p:nvPr>
        </p:nvSpPr>
        <p:spPr>
          <a:xfrm>
            <a:off x="2266315" y="1385730"/>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ctr">
              <a:lnSpc>
                <a:spcPct val="120000"/>
              </a:lnSpc>
            </a:pPr>
            <a:r>
              <a:rPr lang="en-US" altLang="zh-CN" sz="1500">
                <a:solidFill>
                  <a:srgbClr val="47B6E7"/>
                </a:solidFill>
                <a:latin typeface="微软雅黑 Light" panose="020B0502040204020203" charset="-122"/>
                <a:ea typeface="微软雅黑 Light" panose="020B0502040204020203" charset="-122"/>
                <a:cs typeface="+mn-ea"/>
                <a:sym typeface="Arial" panose="020B0604020202020204" pitchFamily="34" charset="0"/>
              </a:rPr>
              <a:t>Step 1</a:t>
            </a:r>
          </a:p>
        </p:txBody>
      </p:sp>
      <p:sp>
        <p:nvSpPr>
          <p:cNvPr id="165" name="标题 1"/>
          <p:cNvSpPr txBox="1"/>
          <p:nvPr>
            <p:custDataLst>
              <p:tags r:id="rId6"/>
            </p:custDataLst>
          </p:nvPr>
        </p:nvSpPr>
        <p:spPr>
          <a:xfrm>
            <a:off x="2151380" y="1655605"/>
            <a:ext cx="1052830" cy="1195070"/>
          </a:xfrm>
          <a:prstGeom prst="rect">
            <a:avLst/>
          </a:prstGeom>
          <a:noFill/>
        </p:spPr>
        <p:txBody>
          <a:bodyPr wrap="square" rtlCol="0">
            <a:normAutofit/>
          </a:bodyPr>
          <a:lstStyle>
            <a:defPPr>
              <a:defRPr lang="zh-CN"/>
            </a:defPPr>
            <a:lvl1pPr>
              <a:lnSpc>
                <a:spcPct val="130000"/>
              </a:lnSpc>
              <a:defRPr sz="1200"/>
            </a:lvl1pPr>
          </a:lstStyle>
          <a:p>
            <a:pPr algn="l"/>
            <a:r>
              <a:rPr lang="zh-CN" altLang="en-US" sz="1000" dirty="0">
                <a:latin typeface="微软雅黑 Light" panose="020B0502040204020203" charset="-122"/>
                <a:ea typeface="微软雅黑 Light" panose="020B0502040204020203" charset="-122"/>
                <a:sym typeface="Arial" panose="020B0604020202020204" pitchFamily="34" charset="0"/>
              </a:rPr>
              <a:t>在重金属废液中添加重金属稳定剂</a:t>
            </a:r>
            <a:r>
              <a:rPr lang="en-US" altLang="zh-CN" sz="1000" dirty="0">
                <a:latin typeface="微软雅黑 Light" panose="020B0502040204020203" charset="-122"/>
                <a:ea typeface="微软雅黑 Light" panose="020B0502040204020203" charset="-122"/>
                <a:sym typeface="Arial" panose="020B0604020202020204" pitchFamily="34" charset="0"/>
              </a:rPr>
              <a:t>PC-ML</a:t>
            </a:r>
          </a:p>
        </p:txBody>
      </p:sp>
      <p:sp>
        <p:nvSpPr>
          <p:cNvPr id="166" name="矩形 165"/>
          <p:cNvSpPr/>
          <p:nvPr>
            <p:custDataLst>
              <p:tags r:id="rId7"/>
            </p:custDataLst>
          </p:nvPr>
        </p:nvSpPr>
        <p:spPr>
          <a:xfrm flipV="1">
            <a:off x="525780" y="2877345"/>
            <a:ext cx="8100060" cy="18000"/>
          </a:xfrm>
          <a:prstGeom prst="rect">
            <a:avLst/>
          </a:prstGeom>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167" name="椭圆 166"/>
          <p:cNvSpPr/>
          <p:nvPr>
            <p:custDataLst>
              <p:tags r:id="rId8"/>
            </p:custDataLst>
          </p:nvPr>
        </p:nvSpPr>
        <p:spPr>
          <a:xfrm>
            <a:off x="5048885" y="1484790"/>
            <a:ext cx="99060" cy="99060"/>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168" name="标题 1"/>
          <p:cNvSpPr txBox="1"/>
          <p:nvPr>
            <p:custDataLst>
              <p:tags r:id="rId9"/>
            </p:custDataLst>
          </p:nvPr>
        </p:nvSpPr>
        <p:spPr>
          <a:xfrm>
            <a:off x="5071745" y="1393985"/>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ctr">
              <a:lnSpc>
                <a:spcPct val="120000"/>
              </a:lnSpc>
            </a:pPr>
            <a:r>
              <a:rPr lang="en-US" altLang="zh-CN" sz="1500">
                <a:solidFill>
                  <a:srgbClr val="47B6E7"/>
                </a:solidFill>
                <a:latin typeface="微软雅黑 Light" panose="020B0502040204020203" charset="-122"/>
                <a:ea typeface="微软雅黑 Light" panose="020B0502040204020203" charset="-122"/>
                <a:cs typeface="+mn-ea"/>
                <a:sym typeface="Arial" panose="020B0604020202020204" pitchFamily="34" charset="0"/>
              </a:rPr>
              <a:t>Step 2</a:t>
            </a:r>
          </a:p>
        </p:txBody>
      </p:sp>
      <p:sp>
        <p:nvSpPr>
          <p:cNvPr id="169" name="标题 1"/>
          <p:cNvSpPr txBox="1"/>
          <p:nvPr>
            <p:custDataLst>
              <p:tags r:id="rId10"/>
            </p:custDataLst>
          </p:nvPr>
        </p:nvSpPr>
        <p:spPr>
          <a:xfrm>
            <a:off x="4956810" y="1663860"/>
            <a:ext cx="1109980" cy="1195070"/>
          </a:xfrm>
          <a:prstGeom prst="rect">
            <a:avLst/>
          </a:prstGeom>
          <a:noFill/>
        </p:spPr>
        <p:txBody>
          <a:bodyPr wrap="square" rtlCol="0">
            <a:normAutofit/>
          </a:bodyPr>
          <a:lstStyle>
            <a:defPPr>
              <a:defRPr lang="zh-CN"/>
            </a:defPPr>
            <a:lvl1pPr>
              <a:lnSpc>
                <a:spcPct val="130000"/>
              </a:lnSpc>
              <a:defRPr sz="1200"/>
            </a:lvl1pPr>
          </a:lstStyle>
          <a:p>
            <a:pPr algn="l"/>
            <a:r>
              <a:rPr lang="zh-CN" altLang="en-US" sz="1000" dirty="0">
                <a:latin typeface="微软雅黑 Light" panose="020B0502040204020203" charset="-122"/>
                <a:ea typeface="微软雅黑 Light" panose="020B0502040204020203" charset="-122"/>
                <a:sym typeface="Arial" panose="020B0604020202020204" pitchFamily="34" charset="0"/>
              </a:rPr>
              <a:t>稳定剂与溶化于水中的重金属发生硫化反应，废液呈黑色混浊</a:t>
            </a:r>
          </a:p>
        </p:txBody>
      </p:sp>
      <p:sp>
        <p:nvSpPr>
          <p:cNvPr id="170" name="椭圆 169"/>
          <p:cNvSpPr/>
          <p:nvPr>
            <p:custDataLst>
              <p:tags r:id="rId11"/>
            </p:custDataLst>
          </p:nvPr>
        </p:nvSpPr>
        <p:spPr>
          <a:xfrm>
            <a:off x="7851775" y="1467645"/>
            <a:ext cx="99060" cy="99060"/>
          </a:xfrm>
          <a:prstGeom prst="ellipse">
            <a:avLst/>
          </a:prstGeom>
          <a:solidFill>
            <a:srgbClr val="47B6E7"/>
          </a:solidFill>
          <a:ln w="28575">
            <a:solidFill>
              <a:srgbClr val="47B6E7">
                <a:lumMod val="60000"/>
                <a:lumOff val="40000"/>
              </a:srgbClr>
            </a:solid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350">
              <a:latin typeface="微软雅黑 Light" panose="020B0502040204020203" charset="-122"/>
              <a:ea typeface="微软雅黑 Light" panose="020B0502040204020203" charset="-122"/>
              <a:sym typeface="Arial" panose="020B0604020202020204" pitchFamily="34" charset="0"/>
            </a:endParaRPr>
          </a:p>
        </p:txBody>
      </p:sp>
      <p:sp>
        <p:nvSpPr>
          <p:cNvPr id="171" name="标题 1"/>
          <p:cNvSpPr txBox="1"/>
          <p:nvPr>
            <p:custDataLst>
              <p:tags r:id="rId12"/>
            </p:custDataLst>
          </p:nvPr>
        </p:nvSpPr>
        <p:spPr>
          <a:xfrm>
            <a:off x="7874635" y="1376840"/>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ctr">
              <a:lnSpc>
                <a:spcPct val="120000"/>
              </a:lnSpc>
            </a:pPr>
            <a:r>
              <a:rPr lang="en-US" altLang="zh-CN" sz="1500">
                <a:solidFill>
                  <a:srgbClr val="47B6E7"/>
                </a:solidFill>
                <a:latin typeface="微软雅黑 Light" panose="020B0502040204020203" charset="-122"/>
                <a:ea typeface="微软雅黑 Light" panose="020B0502040204020203" charset="-122"/>
                <a:cs typeface="+mn-ea"/>
                <a:sym typeface="Arial" panose="020B0604020202020204" pitchFamily="34" charset="0"/>
              </a:rPr>
              <a:t>Step 3</a:t>
            </a:r>
          </a:p>
        </p:txBody>
      </p:sp>
      <p:sp>
        <p:nvSpPr>
          <p:cNvPr id="172" name="标题 1"/>
          <p:cNvSpPr txBox="1"/>
          <p:nvPr>
            <p:custDataLst>
              <p:tags r:id="rId13"/>
            </p:custDataLst>
          </p:nvPr>
        </p:nvSpPr>
        <p:spPr>
          <a:xfrm>
            <a:off x="7759700" y="1635285"/>
            <a:ext cx="1052830" cy="1195070"/>
          </a:xfrm>
          <a:prstGeom prst="rect">
            <a:avLst/>
          </a:prstGeom>
          <a:noFill/>
        </p:spPr>
        <p:txBody>
          <a:bodyPr wrap="square" rtlCol="0">
            <a:normAutofit/>
          </a:bodyPr>
          <a:lstStyle>
            <a:defPPr>
              <a:defRPr lang="zh-CN"/>
            </a:defPPr>
            <a:lvl1pPr>
              <a:lnSpc>
                <a:spcPct val="130000"/>
              </a:lnSpc>
              <a:defRPr sz="1200"/>
            </a:lvl1pPr>
          </a:lstStyle>
          <a:p>
            <a:pPr algn="l"/>
            <a:r>
              <a:rPr lang="zh-CN" altLang="en-US" sz="1000" dirty="0">
                <a:latin typeface="微软雅黑 Light" panose="020B0502040204020203" charset="-122"/>
                <a:ea typeface="微软雅黑 Light" panose="020B0502040204020203" charset="-122"/>
                <a:sym typeface="Arial" panose="020B0604020202020204" pitchFamily="34" charset="0"/>
              </a:rPr>
              <a:t>有害重金属作为硫化金属被稳定沉淀，排放水变得透明</a:t>
            </a:r>
          </a:p>
        </p:txBody>
      </p:sp>
      <p:sp>
        <p:nvSpPr>
          <p:cNvPr id="173" name="标题 1"/>
          <p:cNvSpPr>
            <a:spLocks noGrp="1"/>
          </p:cNvSpPr>
          <p:nvPr/>
        </p:nvSpPr>
        <p:spPr>
          <a:xfrm>
            <a:off x="615950" y="2877345"/>
            <a:ext cx="2082800"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实施步骤及原理②</a:t>
            </a:r>
            <a:endParaRPr lang="en-US" altLang="zh-CN"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endParaRPr>
          </a:p>
        </p:txBody>
      </p:sp>
      <p:sp>
        <p:nvSpPr>
          <p:cNvPr id="175" name="矩形 174"/>
          <p:cNvSpPr/>
          <p:nvPr>
            <p:custDataLst>
              <p:tags r:id="rId14"/>
            </p:custDataLst>
          </p:nvPr>
        </p:nvSpPr>
        <p:spPr>
          <a:xfrm flipH="1">
            <a:off x="478155" y="2968785"/>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177" name="标题 1"/>
          <p:cNvSpPr txBox="1"/>
          <p:nvPr>
            <p:custDataLst>
              <p:tags r:id="rId15"/>
            </p:custDataLst>
          </p:nvPr>
        </p:nvSpPr>
        <p:spPr>
          <a:xfrm>
            <a:off x="2461260" y="1030130"/>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l">
              <a:lnSpc>
                <a:spcPct val="120000"/>
              </a:lnSpc>
            </a:pPr>
            <a:r>
              <a:rPr lang="en-US" altLang="zh-CN" sz="15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p>
        </p:txBody>
      </p:sp>
      <p:pic>
        <p:nvPicPr>
          <p:cNvPr id="178" name="图片 177"/>
          <p:cNvPicPr>
            <a:picLocks noChangeAspect="1"/>
          </p:cNvPicPr>
          <p:nvPr/>
        </p:nvPicPr>
        <p:blipFill>
          <a:blip r:embed="rId45"/>
          <a:stretch>
            <a:fillRect/>
          </a:stretch>
        </p:blipFill>
        <p:spPr>
          <a:xfrm>
            <a:off x="478155" y="3385345"/>
            <a:ext cx="7353935" cy="1841500"/>
          </a:xfrm>
          <a:prstGeom prst="rect">
            <a:avLst/>
          </a:prstGeom>
          <a:effectLst>
            <a:glow>
              <a:schemeClr val="accent1"/>
            </a:glow>
            <a:outerShdw sx="1000" sy="1000" algn="ctr" rotWithShape="0">
              <a:srgbClr val="000000"/>
            </a:outerShdw>
          </a:effectLst>
        </p:spPr>
      </p:pic>
      <p:sp>
        <p:nvSpPr>
          <p:cNvPr id="179" name="试管"/>
          <p:cNvSpPr/>
          <p:nvPr/>
        </p:nvSpPr>
        <p:spPr bwMode="auto">
          <a:xfrm rot="15060000">
            <a:off x="1638935" y="3186590"/>
            <a:ext cx="229235" cy="672465"/>
          </a:xfrm>
          <a:custGeom>
            <a:avLst/>
            <a:gdLst>
              <a:gd name="T0" fmla="*/ 1093415 w 1743075"/>
              <a:gd name="T1" fmla="*/ 3852863 h 5300663"/>
              <a:gd name="T2" fmla="*/ 1084705 w 1743075"/>
              <a:gd name="T3" fmla="*/ 3944938 h 5300663"/>
              <a:gd name="T4" fmla="*/ 996414 w 1743075"/>
              <a:gd name="T5" fmla="*/ 3971528 h 5300663"/>
              <a:gd name="T6" fmla="*/ 938609 w 1743075"/>
              <a:gd name="T7" fmla="*/ 3900885 h 5300663"/>
              <a:gd name="T8" fmla="*/ 981369 w 1743075"/>
              <a:gd name="T9" fmla="*/ 3819922 h 5300663"/>
              <a:gd name="T10" fmla="*/ 1143547 w 1743075"/>
              <a:gd name="T11" fmla="*/ 2968619 h 5300663"/>
              <a:gd name="T12" fmla="*/ 1217619 w 1743075"/>
              <a:gd name="T13" fmla="*/ 3041899 h 5300663"/>
              <a:gd name="T14" fmla="*/ 1212470 w 1743075"/>
              <a:gd name="T15" fmla="*/ 3107653 h 5300663"/>
              <a:gd name="T16" fmla="*/ 1133644 w 1743075"/>
              <a:gd name="T17" fmla="*/ 3169050 h 5300663"/>
              <a:gd name="T18" fmla="*/ 1060760 w 1743075"/>
              <a:gd name="T19" fmla="*/ 3152809 h 5300663"/>
              <a:gd name="T20" fmla="*/ 1016000 w 1743075"/>
              <a:gd name="T21" fmla="*/ 3073192 h 5300663"/>
              <a:gd name="T22" fmla="*/ 1045708 w 1743075"/>
              <a:gd name="T23" fmla="*/ 2995158 h 5300663"/>
              <a:gd name="T24" fmla="*/ 938809 w 1743075"/>
              <a:gd name="T25" fmla="*/ 2465387 h 5300663"/>
              <a:gd name="T26" fmla="*/ 1042457 w 1743075"/>
              <a:gd name="T27" fmla="*/ 2497171 h 5300663"/>
              <a:gd name="T28" fmla="*/ 1109314 w 1743075"/>
              <a:gd name="T29" fmla="*/ 2578617 h 5300663"/>
              <a:gd name="T30" fmla="*/ 1120391 w 1743075"/>
              <a:gd name="T31" fmla="*/ 2688272 h 5300663"/>
              <a:gd name="T32" fmla="*/ 1069753 w 1743075"/>
              <a:gd name="T33" fmla="*/ 2782432 h 5300663"/>
              <a:gd name="T34" fmla="*/ 975996 w 1743075"/>
              <a:gd name="T35" fmla="*/ 2833286 h 5300663"/>
              <a:gd name="T36" fmla="*/ 866810 w 1743075"/>
              <a:gd name="T37" fmla="*/ 2822162 h 5300663"/>
              <a:gd name="T38" fmla="*/ 785711 w 1743075"/>
              <a:gd name="T39" fmla="*/ 2755018 h 5300663"/>
              <a:gd name="T40" fmla="*/ 754063 w 1743075"/>
              <a:gd name="T41" fmla="*/ 2650926 h 5300663"/>
              <a:gd name="T42" fmla="*/ 785711 w 1743075"/>
              <a:gd name="T43" fmla="*/ 2547231 h 5300663"/>
              <a:gd name="T44" fmla="*/ 866810 w 1743075"/>
              <a:gd name="T45" fmla="*/ 2480087 h 5300663"/>
              <a:gd name="T46" fmla="*/ 343297 w 1743075"/>
              <a:gd name="T47" fmla="*/ 4567175 h 5300663"/>
              <a:gd name="T48" fmla="*/ 378619 w 1743075"/>
              <a:gd name="T49" fmla="*/ 4720389 h 5300663"/>
              <a:gd name="T50" fmla="*/ 454819 w 1743075"/>
              <a:gd name="T51" fmla="*/ 4853359 h 5300663"/>
              <a:gd name="T52" fmla="*/ 565151 w 1743075"/>
              <a:gd name="T53" fmla="*/ 4958544 h 5300663"/>
              <a:gd name="T54" fmla="*/ 701675 w 1743075"/>
              <a:gd name="T55" fmla="*/ 5028403 h 5300663"/>
              <a:gd name="T56" fmla="*/ 858044 w 1743075"/>
              <a:gd name="T57" fmla="*/ 5056188 h 5300663"/>
              <a:gd name="T58" fmla="*/ 1017191 w 1743075"/>
              <a:gd name="T59" fmla="*/ 5036342 h 5300663"/>
              <a:gd name="T60" fmla="*/ 1157685 w 1743075"/>
              <a:gd name="T61" fmla="*/ 4972834 h 5300663"/>
              <a:gd name="T62" fmla="*/ 1272779 w 1743075"/>
              <a:gd name="T63" fmla="*/ 4873205 h 5300663"/>
              <a:gd name="T64" fmla="*/ 1355329 w 1743075"/>
              <a:gd name="T65" fmla="*/ 4744601 h 5300663"/>
              <a:gd name="T66" fmla="*/ 1397794 w 1743075"/>
              <a:gd name="T67" fmla="*/ 4593769 h 5300663"/>
              <a:gd name="T68" fmla="*/ 1385094 w 1743075"/>
              <a:gd name="T69" fmla="*/ 1987355 h 5300663"/>
              <a:gd name="T70" fmla="*/ 1078310 w 1743075"/>
              <a:gd name="T71" fmla="*/ 2021742 h 5300663"/>
              <a:gd name="T72" fmla="*/ 496888 w 1743075"/>
              <a:gd name="T73" fmla="*/ 2010801 h 5300663"/>
              <a:gd name="T74" fmla="*/ 343297 w 1743075"/>
              <a:gd name="T75" fmla="*/ 1979149 h 5300663"/>
              <a:gd name="T76" fmla="*/ 1628378 w 1743075"/>
              <a:gd name="T77" fmla="*/ 10717 h 5300663"/>
              <a:gd name="T78" fmla="*/ 1708150 w 1743075"/>
              <a:gd name="T79" fmla="*/ 70258 h 5300663"/>
              <a:gd name="T80" fmla="*/ 1742678 w 1743075"/>
              <a:gd name="T81" fmla="*/ 165125 h 5300663"/>
              <a:gd name="T82" fmla="*/ 1717675 w 1743075"/>
              <a:gd name="T83" fmla="*/ 264358 h 5300663"/>
              <a:gd name="T84" fmla="*/ 1644253 w 1743075"/>
              <a:gd name="T85" fmla="*/ 331440 h 5300663"/>
              <a:gd name="T86" fmla="*/ 1562100 w 1743075"/>
              <a:gd name="T87" fmla="*/ 4647309 h 5300663"/>
              <a:gd name="T88" fmla="*/ 1527175 w 1743075"/>
              <a:gd name="T89" fmla="*/ 4844982 h 5300663"/>
              <a:gd name="T90" fmla="*/ 1438672 w 1743075"/>
              <a:gd name="T91" fmla="*/ 5018443 h 5300663"/>
              <a:gd name="T92" fmla="*/ 1305719 w 1743075"/>
              <a:gd name="T93" fmla="*/ 5157767 h 5300663"/>
              <a:gd name="T94" fmla="*/ 1136650 w 1743075"/>
              <a:gd name="T95" fmla="*/ 5254222 h 5300663"/>
              <a:gd name="T96" fmla="*/ 942181 w 1743075"/>
              <a:gd name="T97" fmla="*/ 5299076 h 5300663"/>
              <a:gd name="T98" fmla="*/ 738981 w 1743075"/>
              <a:gd name="T99" fmla="*/ 5283595 h 5300663"/>
              <a:gd name="T100" fmla="*/ 556816 w 1743075"/>
              <a:gd name="T101" fmla="*/ 5211750 h 5300663"/>
              <a:gd name="T102" fmla="*/ 404813 w 1743075"/>
              <a:gd name="T103" fmla="*/ 5093067 h 5300663"/>
              <a:gd name="T104" fmla="*/ 292894 w 1743075"/>
              <a:gd name="T105" fmla="*/ 4935087 h 5300663"/>
              <a:gd name="T106" fmla="*/ 229791 w 1743075"/>
              <a:gd name="T107" fmla="*/ 4748527 h 5300663"/>
              <a:gd name="T108" fmla="*/ 148034 w 1743075"/>
              <a:gd name="T109" fmla="*/ 346921 h 5300663"/>
              <a:gd name="T110" fmla="*/ 57150 w 1743075"/>
              <a:gd name="T111" fmla="*/ 303258 h 5300663"/>
              <a:gd name="T112" fmla="*/ 5159 w 1743075"/>
              <a:gd name="T113" fmla="*/ 217917 h 5300663"/>
              <a:gd name="T114" fmla="*/ 10716 w 1743075"/>
              <a:gd name="T115" fmla="*/ 114714 h 5300663"/>
              <a:gd name="T116" fmla="*/ 70247 w 1743075"/>
              <a:gd name="T117" fmla="*/ 34930 h 5300663"/>
              <a:gd name="T118" fmla="*/ 165497 w 1743075"/>
              <a:gd name="T119" fmla="*/ 397 h 5300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075" h="5300663">
                <a:moveTo>
                  <a:pt x="1020565" y="3810000"/>
                </a:moveTo>
                <a:lnTo>
                  <a:pt x="1029275" y="3810397"/>
                </a:lnTo>
                <a:lnTo>
                  <a:pt x="1037194" y="3811588"/>
                </a:lnTo>
                <a:lnTo>
                  <a:pt x="1045508" y="3813572"/>
                </a:lnTo>
                <a:lnTo>
                  <a:pt x="1053031" y="3815953"/>
                </a:lnTo>
                <a:lnTo>
                  <a:pt x="1060157" y="3819922"/>
                </a:lnTo>
                <a:lnTo>
                  <a:pt x="1067284" y="3823891"/>
                </a:lnTo>
                <a:lnTo>
                  <a:pt x="1073223" y="3828653"/>
                </a:lnTo>
                <a:lnTo>
                  <a:pt x="1079162" y="3833813"/>
                </a:lnTo>
                <a:lnTo>
                  <a:pt x="1084705" y="3839766"/>
                </a:lnTo>
                <a:lnTo>
                  <a:pt x="1089060" y="3846513"/>
                </a:lnTo>
                <a:lnTo>
                  <a:pt x="1093415" y="3852863"/>
                </a:lnTo>
                <a:lnTo>
                  <a:pt x="1096978" y="3860006"/>
                </a:lnTo>
                <a:lnTo>
                  <a:pt x="1099354" y="3867944"/>
                </a:lnTo>
                <a:lnTo>
                  <a:pt x="1101729" y="3875881"/>
                </a:lnTo>
                <a:lnTo>
                  <a:pt x="1102917" y="3884216"/>
                </a:lnTo>
                <a:lnTo>
                  <a:pt x="1103313" y="3892550"/>
                </a:lnTo>
                <a:lnTo>
                  <a:pt x="1102917" y="3900885"/>
                </a:lnTo>
                <a:lnTo>
                  <a:pt x="1101729" y="3909219"/>
                </a:lnTo>
                <a:lnTo>
                  <a:pt x="1099354" y="3917156"/>
                </a:lnTo>
                <a:lnTo>
                  <a:pt x="1096978" y="3924697"/>
                </a:lnTo>
                <a:lnTo>
                  <a:pt x="1093415" y="3931841"/>
                </a:lnTo>
                <a:lnTo>
                  <a:pt x="1089060" y="3938588"/>
                </a:lnTo>
                <a:lnTo>
                  <a:pt x="1084705" y="3944938"/>
                </a:lnTo>
                <a:lnTo>
                  <a:pt x="1079162" y="3950891"/>
                </a:lnTo>
                <a:lnTo>
                  <a:pt x="1073223" y="3956050"/>
                </a:lnTo>
                <a:lnTo>
                  <a:pt x="1067284" y="3961210"/>
                </a:lnTo>
                <a:lnTo>
                  <a:pt x="1060157" y="3965178"/>
                </a:lnTo>
                <a:lnTo>
                  <a:pt x="1053031" y="3968353"/>
                </a:lnTo>
                <a:lnTo>
                  <a:pt x="1045508" y="3971528"/>
                </a:lnTo>
                <a:lnTo>
                  <a:pt x="1037194" y="3973513"/>
                </a:lnTo>
                <a:lnTo>
                  <a:pt x="1029275" y="3974703"/>
                </a:lnTo>
                <a:lnTo>
                  <a:pt x="1020565" y="3975100"/>
                </a:lnTo>
                <a:lnTo>
                  <a:pt x="1012251" y="3974703"/>
                </a:lnTo>
                <a:lnTo>
                  <a:pt x="1003936" y="3973513"/>
                </a:lnTo>
                <a:lnTo>
                  <a:pt x="996414" y="3971528"/>
                </a:lnTo>
                <a:lnTo>
                  <a:pt x="988891" y="3968353"/>
                </a:lnTo>
                <a:lnTo>
                  <a:pt x="981369" y="3965178"/>
                </a:lnTo>
                <a:lnTo>
                  <a:pt x="974638" y="3961210"/>
                </a:lnTo>
                <a:lnTo>
                  <a:pt x="968303" y="3956050"/>
                </a:lnTo>
                <a:lnTo>
                  <a:pt x="962760" y="3950891"/>
                </a:lnTo>
                <a:lnTo>
                  <a:pt x="957217" y="3944938"/>
                </a:lnTo>
                <a:lnTo>
                  <a:pt x="952466" y="3938588"/>
                </a:lnTo>
                <a:lnTo>
                  <a:pt x="948111" y="3931841"/>
                </a:lnTo>
                <a:lnTo>
                  <a:pt x="944944" y="3924697"/>
                </a:lnTo>
                <a:lnTo>
                  <a:pt x="941776" y="3917156"/>
                </a:lnTo>
                <a:lnTo>
                  <a:pt x="939797" y="3909219"/>
                </a:lnTo>
                <a:lnTo>
                  <a:pt x="938609" y="3900885"/>
                </a:lnTo>
                <a:lnTo>
                  <a:pt x="938213" y="3892550"/>
                </a:lnTo>
                <a:lnTo>
                  <a:pt x="938609" y="3884216"/>
                </a:lnTo>
                <a:lnTo>
                  <a:pt x="939797" y="3875881"/>
                </a:lnTo>
                <a:lnTo>
                  <a:pt x="941776" y="3867944"/>
                </a:lnTo>
                <a:lnTo>
                  <a:pt x="944944" y="3860006"/>
                </a:lnTo>
                <a:lnTo>
                  <a:pt x="948111" y="3852863"/>
                </a:lnTo>
                <a:lnTo>
                  <a:pt x="952466" y="3846513"/>
                </a:lnTo>
                <a:lnTo>
                  <a:pt x="957217" y="3839766"/>
                </a:lnTo>
                <a:lnTo>
                  <a:pt x="962760" y="3833813"/>
                </a:lnTo>
                <a:lnTo>
                  <a:pt x="968303" y="3828653"/>
                </a:lnTo>
                <a:lnTo>
                  <a:pt x="974638" y="3823891"/>
                </a:lnTo>
                <a:lnTo>
                  <a:pt x="981369" y="3819922"/>
                </a:lnTo>
                <a:lnTo>
                  <a:pt x="988891" y="3815953"/>
                </a:lnTo>
                <a:lnTo>
                  <a:pt x="996414" y="3813572"/>
                </a:lnTo>
                <a:lnTo>
                  <a:pt x="1003936" y="3811588"/>
                </a:lnTo>
                <a:lnTo>
                  <a:pt x="1012251" y="3810397"/>
                </a:lnTo>
                <a:lnTo>
                  <a:pt x="1020565" y="3810000"/>
                </a:lnTo>
                <a:close/>
                <a:moveTo>
                  <a:pt x="1113047" y="2965450"/>
                </a:moveTo>
                <a:lnTo>
                  <a:pt x="1118196" y="2965450"/>
                </a:lnTo>
                <a:lnTo>
                  <a:pt x="1123345" y="2965450"/>
                </a:lnTo>
                <a:lnTo>
                  <a:pt x="1128891" y="2965846"/>
                </a:lnTo>
                <a:lnTo>
                  <a:pt x="1133644" y="2966638"/>
                </a:lnTo>
                <a:lnTo>
                  <a:pt x="1138794" y="2967431"/>
                </a:lnTo>
                <a:lnTo>
                  <a:pt x="1143547" y="2968619"/>
                </a:lnTo>
                <a:lnTo>
                  <a:pt x="1148696" y="2969807"/>
                </a:lnTo>
                <a:lnTo>
                  <a:pt x="1158203" y="2972976"/>
                </a:lnTo>
                <a:lnTo>
                  <a:pt x="1166917" y="2977729"/>
                </a:lnTo>
                <a:lnTo>
                  <a:pt x="1175632" y="2982879"/>
                </a:lnTo>
                <a:lnTo>
                  <a:pt x="1183554" y="2988424"/>
                </a:lnTo>
                <a:lnTo>
                  <a:pt x="1190684" y="2995158"/>
                </a:lnTo>
                <a:lnTo>
                  <a:pt x="1197021" y="3002684"/>
                </a:lnTo>
                <a:lnTo>
                  <a:pt x="1202963" y="3010607"/>
                </a:lnTo>
                <a:lnTo>
                  <a:pt x="1208509" y="3018925"/>
                </a:lnTo>
                <a:lnTo>
                  <a:pt x="1212470" y="3028035"/>
                </a:lnTo>
                <a:lnTo>
                  <a:pt x="1216035" y="3037146"/>
                </a:lnTo>
                <a:lnTo>
                  <a:pt x="1217619" y="3041899"/>
                </a:lnTo>
                <a:lnTo>
                  <a:pt x="1218807" y="3047049"/>
                </a:lnTo>
                <a:lnTo>
                  <a:pt x="1219600" y="3051802"/>
                </a:lnTo>
                <a:lnTo>
                  <a:pt x="1219996" y="3057347"/>
                </a:lnTo>
                <a:lnTo>
                  <a:pt x="1220392" y="3062497"/>
                </a:lnTo>
                <a:lnTo>
                  <a:pt x="1220788" y="3067646"/>
                </a:lnTo>
                <a:lnTo>
                  <a:pt x="1220392" y="3073192"/>
                </a:lnTo>
                <a:lnTo>
                  <a:pt x="1219996" y="3077945"/>
                </a:lnTo>
                <a:lnTo>
                  <a:pt x="1219600" y="3083491"/>
                </a:lnTo>
                <a:lnTo>
                  <a:pt x="1218807" y="3088244"/>
                </a:lnTo>
                <a:lnTo>
                  <a:pt x="1217619" y="3093393"/>
                </a:lnTo>
                <a:lnTo>
                  <a:pt x="1216035" y="3098147"/>
                </a:lnTo>
                <a:lnTo>
                  <a:pt x="1212470" y="3107653"/>
                </a:lnTo>
                <a:lnTo>
                  <a:pt x="1208509" y="3116764"/>
                </a:lnTo>
                <a:lnTo>
                  <a:pt x="1202963" y="3125082"/>
                </a:lnTo>
                <a:lnTo>
                  <a:pt x="1197021" y="3132608"/>
                </a:lnTo>
                <a:lnTo>
                  <a:pt x="1190684" y="3139738"/>
                </a:lnTo>
                <a:lnTo>
                  <a:pt x="1183554" y="3146472"/>
                </a:lnTo>
                <a:lnTo>
                  <a:pt x="1175632" y="3152809"/>
                </a:lnTo>
                <a:lnTo>
                  <a:pt x="1166917" y="3157563"/>
                </a:lnTo>
                <a:lnTo>
                  <a:pt x="1158203" y="3161920"/>
                </a:lnTo>
                <a:lnTo>
                  <a:pt x="1148696" y="3165485"/>
                </a:lnTo>
                <a:lnTo>
                  <a:pt x="1143547" y="3166673"/>
                </a:lnTo>
                <a:lnTo>
                  <a:pt x="1138794" y="3167862"/>
                </a:lnTo>
                <a:lnTo>
                  <a:pt x="1133644" y="3169050"/>
                </a:lnTo>
                <a:lnTo>
                  <a:pt x="1128891" y="3169446"/>
                </a:lnTo>
                <a:lnTo>
                  <a:pt x="1123345" y="3169842"/>
                </a:lnTo>
                <a:lnTo>
                  <a:pt x="1118196" y="3170238"/>
                </a:lnTo>
                <a:lnTo>
                  <a:pt x="1113047" y="3169842"/>
                </a:lnTo>
                <a:lnTo>
                  <a:pt x="1107501" y="3169446"/>
                </a:lnTo>
                <a:lnTo>
                  <a:pt x="1102748" y="3169050"/>
                </a:lnTo>
                <a:lnTo>
                  <a:pt x="1097598" y="3167862"/>
                </a:lnTo>
                <a:lnTo>
                  <a:pt x="1092449" y="3166673"/>
                </a:lnTo>
                <a:lnTo>
                  <a:pt x="1087696" y="3165485"/>
                </a:lnTo>
                <a:lnTo>
                  <a:pt x="1078189" y="3161920"/>
                </a:lnTo>
                <a:lnTo>
                  <a:pt x="1069475" y="3157563"/>
                </a:lnTo>
                <a:lnTo>
                  <a:pt x="1060760" y="3152809"/>
                </a:lnTo>
                <a:lnTo>
                  <a:pt x="1052838" y="3146472"/>
                </a:lnTo>
                <a:lnTo>
                  <a:pt x="1045708" y="3139738"/>
                </a:lnTo>
                <a:lnTo>
                  <a:pt x="1038974" y="3132608"/>
                </a:lnTo>
                <a:lnTo>
                  <a:pt x="1033429" y="3125082"/>
                </a:lnTo>
                <a:lnTo>
                  <a:pt x="1027883" y="3116764"/>
                </a:lnTo>
                <a:lnTo>
                  <a:pt x="1023922" y="3107653"/>
                </a:lnTo>
                <a:lnTo>
                  <a:pt x="1020357" y="3098147"/>
                </a:lnTo>
                <a:lnTo>
                  <a:pt x="1018773" y="3093393"/>
                </a:lnTo>
                <a:lnTo>
                  <a:pt x="1017981" y="3088244"/>
                </a:lnTo>
                <a:lnTo>
                  <a:pt x="1017188" y="3083491"/>
                </a:lnTo>
                <a:lnTo>
                  <a:pt x="1016396" y="3077945"/>
                </a:lnTo>
                <a:lnTo>
                  <a:pt x="1016000" y="3073192"/>
                </a:lnTo>
                <a:lnTo>
                  <a:pt x="1016000" y="3067646"/>
                </a:lnTo>
                <a:lnTo>
                  <a:pt x="1016000" y="3062497"/>
                </a:lnTo>
                <a:lnTo>
                  <a:pt x="1016396" y="3057347"/>
                </a:lnTo>
                <a:lnTo>
                  <a:pt x="1017188" y="3051802"/>
                </a:lnTo>
                <a:lnTo>
                  <a:pt x="1017981" y="3047049"/>
                </a:lnTo>
                <a:lnTo>
                  <a:pt x="1018773" y="3041899"/>
                </a:lnTo>
                <a:lnTo>
                  <a:pt x="1020357" y="3037146"/>
                </a:lnTo>
                <a:lnTo>
                  <a:pt x="1023922" y="3028035"/>
                </a:lnTo>
                <a:lnTo>
                  <a:pt x="1027883" y="3018925"/>
                </a:lnTo>
                <a:lnTo>
                  <a:pt x="1033429" y="3010607"/>
                </a:lnTo>
                <a:lnTo>
                  <a:pt x="1038974" y="3002684"/>
                </a:lnTo>
                <a:lnTo>
                  <a:pt x="1045708" y="2995158"/>
                </a:lnTo>
                <a:lnTo>
                  <a:pt x="1052838" y="2988424"/>
                </a:lnTo>
                <a:lnTo>
                  <a:pt x="1060760" y="2982879"/>
                </a:lnTo>
                <a:lnTo>
                  <a:pt x="1069475" y="2977729"/>
                </a:lnTo>
                <a:lnTo>
                  <a:pt x="1078189" y="2972976"/>
                </a:lnTo>
                <a:lnTo>
                  <a:pt x="1087696" y="2969807"/>
                </a:lnTo>
                <a:lnTo>
                  <a:pt x="1092449" y="2968619"/>
                </a:lnTo>
                <a:lnTo>
                  <a:pt x="1097598" y="2967431"/>
                </a:lnTo>
                <a:lnTo>
                  <a:pt x="1102748" y="2966638"/>
                </a:lnTo>
                <a:lnTo>
                  <a:pt x="1107501" y="2965846"/>
                </a:lnTo>
                <a:lnTo>
                  <a:pt x="1113047" y="2965450"/>
                </a:lnTo>
                <a:close/>
                <a:moveTo>
                  <a:pt x="929315" y="2465387"/>
                </a:moveTo>
                <a:lnTo>
                  <a:pt x="938809" y="2465387"/>
                </a:lnTo>
                <a:lnTo>
                  <a:pt x="948304" y="2465387"/>
                </a:lnTo>
                <a:lnTo>
                  <a:pt x="957798" y="2466182"/>
                </a:lnTo>
                <a:lnTo>
                  <a:pt x="966897" y="2467771"/>
                </a:lnTo>
                <a:lnTo>
                  <a:pt x="975996" y="2469360"/>
                </a:lnTo>
                <a:lnTo>
                  <a:pt x="985095" y="2471347"/>
                </a:lnTo>
                <a:lnTo>
                  <a:pt x="993798" y="2473730"/>
                </a:lnTo>
                <a:lnTo>
                  <a:pt x="1002501" y="2476909"/>
                </a:lnTo>
                <a:lnTo>
                  <a:pt x="1010809" y="2480087"/>
                </a:lnTo>
                <a:lnTo>
                  <a:pt x="1019116" y="2483663"/>
                </a:lnTo>
                <a:lnTo>
                  <a:pt x="1027028" y="2487636"/>
                </a:lnTo>
                <a:lnTo>
                  <a:pt x="1034941" y="2492006"/>
                </a:lnTo>
                <a:lnTo>
                  <a:pt x="1042457" y="2497171"/>
                </a:lnTo>
                <a:lnTo>
                  <a:pt x="1049973" y="2501939"/>
                </a:lnTo>
                <a:lnTo>
                  <a:pt x="1056303" y="2507898"/>
                </a:lnTo>
                <a:lnTo>
                  <a:pt x="1063424" y="2513858"/>
                </a:lnTo>
                <a:lnTo>
                  <a:pt x="1069753" y="2519420"/>
                </a:lnTo>
                <a:lnTo>
                  <a:pt x="1076083" y="2526174"/>
                </a:lnTo>
                <a:lnTo>
                  <a:pt x="1081622" y="2532928"/>
                </a:lnTo>
                <a:lnTo>
                  <a:pt x="1087160" y="2540079"/>
                </a:lnTo>
                <a:lnTo>
                  <a:pt x="1092303" y="2547231"/>
                </a:lnTo>
                <a:lnTo>
                  <a:pt x="1097050" y="2554780"/>
                </a:lnTo>
                <a:lnTo>
                  <a:pt x="1101402" y="2562328"/>
                </a:lnTo>
                <a:lnTo>
                  <a:pt x="1105753" y="2570671"/>
                </a:lnTo>
                <a:lnTo>
                  <a:pt x="1109314" y="2578617"/>
                </a:lnTo>
                <a:lnTo>
                  <a:pt x="1112874" y="2587358"/>
                </a:lnTo>
                <a:lnTo>
                  <a:pt x="1115643" y="2596099"/>
                </a:lnTo>
                <a:lnTo>
                  <a:pt x="1118017" y="2604839"/>
                </a:lnTo>
                <a:lnTo>
                  <a:pt x="1120391" y="2613580"/>
                </a:lnTo>
                <a:lnTo>
                  <a:pt x="1121973" y="2622718"/>
                </a:lnTo>
                <a:lnTo>
                  <a:pt x="1123160" y="2632253"/>
                </a:lnTo>
                <a:lnTo>
                  <a:pt x="1123555" y="2641391"/>
                </a:lnTo>
                <a:lnTo>
                  <a:pt x="1123951" y="2650926"/>
                </a:lnTo>
                <a:lnTo>
                  <a:pt x="1123555" y="2660461"/>
                </a:lnTo>
                <a:lnTo>
                  <a:pt x="1123160" y="2669996"/>
                </a:lnTo>
                <a:lnTo>
                  <a:pt x="1121973" y="2679134"/>
                </a:lnTo>
                <a:lnTo>
                  <a:pt x="1120391" y="2688272"/>
                </a:lnTo>
                <a:lnTo>
                  <a:pt x="1118017" y="2697410"/>
                </a:lnTo>
                <a:lnTo>
                  <a:pt x="1115643" y="2706151"/>
                </a:lnTo>
                <a:lnTo>
                  <a:pt x="1112874" y="2714891"/>
                </a:lnTo>
                <a:lnTo>
                  <a:pt x="1109314" y="2723234"/>
                </a:lnTo>
                <a:lnTo>
                  <a:pt x="1105753" y="2731578"/>
                </a:lnTo>
                <a:lnTo>
                  <a:pt x="1101402" y="2739524"/>
                </a:lnTo>
                <a:lnTo>
                  <a:pt x="1097050" y="2747470"/>
                </a:lnTo>
                <a:lnTo>
                  <a:pt x="1092303" y="2755018"/>
                </a:lnTo>
                <a:lnTo>
                  <a:pt x="1087160" y="2762567"/>
                </a:lnTo>
                <a:lnTo>
                  <a:pt x="1081622" y="2769321"/>
                </a:lnTo>
                <a:lnTo>
                  <a:pt x="1076083" y="2776075"/>
                </a:lnTo>
                <a:lnTo>
                  <a:pt x="1069753" y="2782432"/>
                </a:lnTo>
                <a:lnTo>
                  <a:pt x="1063424" y="2788789"/>
                </a:lnTo>
                <a:lnTo>
                  <a:pt x="1056303" y="2794351"/>
                </a:lnTo>
                <a:lnTo>
                  <a:pt x="1049973" y="2799913"/>
                </a:lnTo>
                <a:lnTo>
                  <a:pt x="1042457" y="2805078"/>
                </a:lnTo>
                <a:lnTo>
                  <a:pt x="1034941" y="2810243"/>
                </a:lnTo>
                <a:lnTo>
                  <a:pt x="1027028" y="2814613"/>
                </a:lnTo>
                <a:lnTo>
                  <a:pt x="1019116" y="2818586"/>
                </a:lnTo>
                <a:lnTo>
                  <a:pt x="1010809" y="2822162"/>
                </a:lnTo>
                <a:lnTo>
                  <a:pt x="1002501" y="2825738"/>
                </a:lnTo>
                <a:lnTo>
                  <a:pt x="993798" y="2828519"/>
                </a:lnTo>
                <a:lnTo>
                  <a:pt x="985095" y="2830903"/>
                </a:lnTo>
                <a:lnTo>
                  <a:pt x="975996" y="2833286"/>
                </a:lnTo>
                <a:lnTo>
                  <a:pt x="966897" y="2834876"/>
                </a:lnTo>
                <a:lnTo>
                  <a:pt x="957798" y="2836068"/>
                </a:lnTo>
                <a:lnTo>
                  <a:pt x="948304" y="2836862"/>
                </a:lnTo>
                <a:lnTo>
                  <a:pt x="938809" y="2836862"/>
                </a:lnTo>
                <a:lnTo>
                  <a:pt x="929315" y="2836862"/>
                </a:lnTo>
                <a:lnTo>
                  <a:pt x="920216" y="2836068"/>
                </a:lnTo>
                <a:lnTo>
                  <a:pt x="910721" y="2834876"/>
                </a:lnTo>
                <a:lnTo>
                  <a:pt x="901623" y="2833286"/>
                </a:lnTo>
                <a:lnTo>
                  <a:pt x="892919" y="2830903"/>
                </a:lnTo>
                <a:lnTo>
                  <a:pt x="883821" y="2828519"/>
                </a:lnTo>
                <a:lnTo>
                  <a:pt x="875513" y="2825738"/>
                </a:lnTo>
                <a:lnTo>
                  <a:pt x="866810" y="2822162"/>
                </a:lnTo>
                <a:lnTo>
                  <a:pt x="858898" y="2818586"/>
                </a:lnTo>
                <a:lnTo>
                  <a:pt x="850590" y="2814613"/>
                </a:lnTo>
                <a:lnTo>
                  <a:pt x="843073" y="2810243"/>
                </a:lnTo>
                <a:lnTo>
                  <a:pt x="835557" y="2805078"/>
                </a:lnTo>
                <a:lnTo>
                  <a:pt x="828041" y="2799913"/>
                </a:lnTo>
                <a:lnTo>
                  <a:pt x="821315" y="2794351"/>
                </a:lnTo>
                <a:lnTo>
                  <a:pt x="814590" y="2788789"/>
                </a:lnTo>
                <a:lnTo>
                  <a:pt x="807865" y="2782432"/>
                </a:lnTo>
                <a:lnTo>
                  <a:pt x="802326" y="2776075"/>
                </a:lnTo>
                <a:lnTo>
                  <a:pt x="796392" y="2769321"/>
                </a:lnTo>
                <a:lnTo>
                  <a:pt x="790458" y="2762567"/>
                </a:lnTo>
                <a:lnTo>
                  <a:pt x="785711" y="2755018"/>
                </a:lnTo>
                <a:lnTo>
                  <a:pt x="780568" y="2747470"/>
                </a:lnTo>
                <a:lnTo>
                  <a:pt x="776217" y="2739524"/>
                </a:lnTo>
                <a:lnTo>
                  <a:pt x="772261" y="2731578"/>
                </a:lnTo>
                <a:lnTo>
                  <a:pt x="768700" y="2723234"/>
                </a:lnTo>
                <a:lnTo>
                  <a:pt x="765140" y="2714891"/>
                </a:lnTo>
                <a:lnTo>
                  <a:pt x="762371" y="2706151"/>
                </a:lnTo>
                <a:lnTo>
                  <a:pt x="759997" y="2697410"/>
                </a:lnTo>
                <a:lnTo>
                  <a:pt x="757623" y="2688272"/>
                </a:lnTo>
                <a:lnTo>
                  <a:pt x="756041" y="2679134"/>
                </a:lnTo>
                <a:lnTo>
                  <a:pt x="754854" y="2669996"/>
                </a:lnTo>
                <a:lnTo>
                  <a:pt x="754063" y="2660461"/>
                </a:lnTo>
                <a:lnTo>
                  <a:pt x="754063" y="2650926"/>
                </a:lnTo>
                <a:lnTo>
                  <a:pt x="754063" y="2641391"/>
                </a:lnTo>
                <a:lnTo>
                  <a:pt x="754854" y="2632253"/>
                </a:lnTo>
                <a:lnTo>
                  <a:pt x="756041" y="2622718"/>
                </a:lnTo>
                <a:lnTo>
                  <a:pt x="757623" y="2613580"/>
                </a:lnTo>
                <a:lnTo>
                  <a:pt x="759997" y="2604839"/>
                </a:lnTo>
                <a:lnTo>
                  <a:pt x="762371" y="2596099"/>
                </a:lnTo>
                <a:lnTo>
                  <a:pt x="765140" y="2587358"/>
                </a:lnTo>
                <a:lnTo>
                  <a:pt x="768700" y="2578617"/>
                </a:lnTo>
                <a:lnTo>
                  <a:pt x="772261" y="2570671"/>
                </a:lnTo>
                <a:lnTo>
                  <a:pt x="776217" y="2562328"/>
                </a:lnTo>
                <a:lnTo>
                  <a:pt x="780568" y="2554780"/>
                </a:lnTo>
                <a:lnTo>
                  <a:pt x="785711" y="2547231"/>
                </a:lnTo>
                <a:lnTo>
                  <a:pt x="790458" y="2540079"/>
                </a:lnTo>
                <a:lnTo>
                  <a:pt x="796392" y="2532928"/>
                </a:lnTo>
                <a:lnTo>
                  <a:pt x="802326" y="2526174"/>
                </a:lnTo>
                <a:lnTo>
                  <a:pt x="807865" y="2519420"/>
                </a:lnTo>
                <a:lnTo>
                  <a:pt x="814590" y="2513858"/>
                </a:lnTo>
                <a:lnTo>
                  <a:pt x="821315" y="2507898"/>
                </a:lnTo>
                <a:lnTo>
                  <a:pt x="828041" y="2501939"/>
                </a:lnTo>
                <a:lnTo>
                  <a:pt x="835557" y="2497171"/>
                </a:lnTo>
                <a:lnTo>
                  <a:pt x="843073" y="2492006"/>
                </a:lnTo>
                <a:lnTo>
                  <a:pt x="850590" y="2487636"/>
                </a:lnTo>
                <a:lnTo>
                  <a:pt x="858898" y="2483663"/>
                </a:lnTo>
                <a:lnTo>
                  <a:pt x="866810" y="2480087"/>
                </a:lnTo>
                <a:lnTo>
                  <a:pt x="875513" y="2476909"/>
                </a:lnTo>
                <a:lnTo>
                  <a:pt x="883821" y="2473730"/>
                </a:lnTo>
                <a:lnTo>
                  <a:pt x="892919" y="2471347"/>
                </a:lnTo>
                <a:lnTo>
                  <a:pt x="901623" y="2469360"/>
                </a:lnTo>
                <a:lnTo>
                  <a:pt x="910721" y="2467771"/>
                </a:lnTo>
                <a:lnTo>
                  <a:pt x="920216" y="2466182"/>
                </a:lnTo>
                <a:lnTo>
                  <a:pt x="929315" y="2465387"/>
                </a:lnTo>
                <a:close/>
                <a:moveTo>
                  <a:pt x="341313" y="1974850"/>
                </a:moveTo>
                <a:lnTo>
                  <a:pt x="341313" y="4526292"/>
                </a:lnTo>
                <a:lnTo>
                  <a:pt x="341710" y="4540184"/>
                </a:lnTo>
                <a:lnTo>
                  <a:pt x="342504" y="4553283"/>
                </a:lnTo>
                <a:lnTo>
                  <a:pt x="343297" y="4567175"/>
                </a:lnTo>
                <a:lnTo>
                  <a:pt x="344488" y="4580274"/>
                </a:lnTo>
                <a:lnTo>
                  <a:pt x="346075" y="4593769"/>
                </a:lnTo>
                <a:lnTo>
                  <a:pt x="347663" y="4606868"/>
                </a:lnTo>
                <a:lnTo>
                  <a:pt x="349647" y="4619966"/>
                </a:lnTo>
                <a:lnTo>
                  <a:pt x="352425" y="4633065"/>
                </a:lnTo>
                <a:lnTo>
                  <a:pt x="355204" y="4646163"/>
                </a:lnTo>
                <a:lnTo>
                  <a:pt x="358379" y="4658468"/>
                </a:lnTo>
                <a:lnTo>
                  <a:pt x="361951" y="4671567"/>
                </a:lnTo>
                <a:lnTo>
                  <a:pt x="365522" y="4683871"/>
                </a:lnTo>
                <a:lnTo>
                  <a:pt x="369491" y="4696176"/>
                </a:lnTo>
                <a:lnTo>
                  <a:pt x="373857" y="4708481"/>
                </a:lnTo>
                <a:lnTo>
                  <a:pt x="378619" y="4720389"/>
                </a:lnTo>
                <a:lnTo>
                  <a:pt x="383382" y="4732296"/>
                </a:lnTo>
                <a:lnTo>
                  <a:pt x="388541" y="4744601"/>
                </a:lnTo>
                <a:lnTo>
                  <a:pt x="393701" y="4756112"/>
                </a:lnTo>
                <a:lnTo>
                  <a:pt x="399654" y="4767226"/>
                </a:lnTo>
                <a:lnTo>
                  <a:pt x="405607" y="4779134"/>
                </a:lnTo>
                <a:lnTo>
                  <a:pt x="411560" y="4790248"/>
                </a:lnTo>
                <a:lnTo>
                  <a:pt x="418307" y="4800965"/>
                </a:lnTo>
                <a:lnTo>
                  <a:pt x="425054" y="4811682"/>
                </a:lnTo>
                <a:lnTo>
                  <a:pt x="432197" y="4822796"/>
                </a:lnTo>
                <a:lnTo>
                  <a:pt x="439738" y="4833116"/>
                </a:lnTo>
                <a:lnTo>
                  <a:pt x="446882" y="4843436"/>
                </a:lnTo>
                <a:lnTo>
                  <a:pt x="454819" y="4853359"/>
                </a:lnTo>
                <a:lnTo>
                  <a:pt x="462757" y="4863282"/>
                </a:lnTo>
                <a:lnTo>
                  <a:pt x="471091" y="4873205"/>
                </a:lnTo>
                <a:lnTo>
                  <a:pt x="479425" y="4882334"/>
                </a:lnTo>
                <a:lnTo>
                  <a:pt x="488157" y="4891861"/>
                </a:lnTo>
                <a:lnTo>
                  <a:pt x="496888" y="4900990"/>
                </a:lnTo>
                <a:lnTo>
                  <a:pt x="506016" y="4909722"/>
                </a:lnTo>
                <a:lnTo>
                  <a:pt x="515144" y="4918455"/>
                </a:lnTo>
                <a:lnTo>
                  <a:pt x="524669" y="4926790"/>
                </a:lnTo>
                <a:lnTo>
                  <a:pt x="534591" y="4935126"/>
                </a:lnTo>
                <a:lnTo>
                  <a:pt x="544513" y="4943064"/>
                </a:lnTo>
                <a:lnTo>
                  <a:pt x="554832" y="4951003"/>
                </a:lnTo>
                <a:lnTo>
                  <a:pt x="565151" y="4958544"/>
                </a:lnTo>
                <a:lnTo>
                  <a:pt x="575469" y="4966086"/>
                </a:lnTo>
                <a:lnTo>
                  <a:pt x="586185" y="4972834"/>
                </a:lnTo>
                <a:lnTo>
                  <a:pt x="596901" y="4979581"/>
                </a:lnTo>
                <a:lnTo>
                  <a:pt x="608013" y="4985932"/>
                </a:lnTo>
                <a:lnTo>
                  <a:pt x="619125" y="4992283"/>
                </a:lnTo>
                <a:lnTo>
                  <a:pt x="630635" y="4998237"/>
                </a:lnTo>
                <a:lnTo>
                  <a:pt x="641747" y="5004191"/>
                </a:lnTo>
                <a:lnTo>
                  <a:pt x="653654" y="5009748"/>
                </a:lnTo>
                <a:lnTo>
                  <a:pt x="665560" y="5014511"/>
                </a:lnTo>
                <a:lnTo>
                  <a:pt x="677466" y="5019671"/>
                </a:lnTo>
                <a:lnTo>
                  <a:pt x="689769" y="5024037"/>
                </a:lnTo>
                <a:lnTo>
                  <a:pt x="701675" y="5028403"/>
                </a:lnTo>
                <a:lnTo>
                  <a:pt x="714375" y="5032373"/>
                </a:lnTo>
                <a:lnTo>
                  <a:pt x="726679" y="5036342"/>
                </a:lnTo>
                <a:lnTo>
                  <a:pt x="739379" y="5039517"/>
                </a:lnTo>
                <a:lnTo>
                  <a:pt x="752079" y="5042693"/>
                </a:lnTo>
                <a:lnTo>
                  <a:pt x="764779" y="5045471"/>
                </a:lnTo>
                <a:lnTo>
                  <a:pt x="778272" y="5047853"/>
                </a:lnTo>
                <a:lnTo>
                  <a:pt x="790972" y="5050234"/>
                </a:lnTo>
                <a:lnTo>
                  <a:pt x="804466" y="5051822"/>
                </a:lnTo>
                <a:lnTo>
                  <a:pt x="817563" y="5053807"/>
                </a:lnTo>
                <a:lnTo>
                  <a:pt x="831057" y="5054997"/>
                </a:lnTo>
                <a:lnTo>
                  <a:pt x="844551" y="5055791"/>
                </a:lnTo>
                <a:lnTo>
                  <a:pt x="858044" y="5056188"/>
                </a:lnTo>
                <a:lnTo>
                  <a:pt x="871538" y="5056188"/>
                </a:lnTo>
                <a:lnTo>
                  <a:pt x="885429" y="5056188"/>
                </a:lnTo>
                <a:lnTo>
                  <a:pt x="898922" y="5055791"/>
                </a:lnTo>
                <a:lnTo>
                  <a:pt x="912813" y="5054997"/>
                </a:lnTo>
                <a:lnTo>
                  <a:pt x="926307" y="5053807"/>
                </a:lnTo>
                <a:lnTo>
                  <a:pt x="939404" y="5051822"/>
                </a:lnTo>
                <a:lnTo>
                  <a:pt x="952897" y="5050234"/>
                </a:lnTo>
                <a:lnTo>
                  <a:pt x="965597" y="5047853"/>
                </a:lnTo>
                <a:lnTo>
                  <a:pt x="978297" y="5045471"/>
                </a:lnTo>
                <a:lnTo>
                  <a:pt x="991394" y="5042693"/>
                </a:lnTo>
                <a:lnTo>
                  <a:pt x="1004094" y="5039517"/>
                </a:lnTo>
                <a:lnTo>
                  <a:pt x="1017191" y="5036342"/>
                </a:lnTo>
                <a:lnTo>
                  <a:pt x="1029494" y="5032373"/>
                </a:lnTo>
                <a:lnTo>
                  <a:pt x="1042194" y="5028403"/>
                </a:lnTo>
                <a:lnTo>
                  <a:pt x="1054101" y="5024037"/>
                </a:lnTo>
                <a:lnTo>
                  <a:pt x="1066007" y="5019671"/>
                </a:lnTo>
                <a:lnTo>
                  <a:pt x="1078310" y="5014511"/>
                </a:lnTo>
                <a:lnTo>
                  <a:pt x="1089819" y="5009748"/>
                </a:lnTo>
                <a:lnTo>
                  <a:pt x="1101725" y="5004191"/>
                </a:lnTo>
                <a:lnTo>
                  <a:pt x="1113235" y="4998237"/>
                </a:lnTo>
                <a:lnTo>
                  <a:pt x="1124744" y="4992283"/>
                </a:lnTo>
                <a:lnTo>
                  <a:pt x="1135460" y="4985932"/>
                </a:lnTo>
                <a:lnTo>
                  <a:pt x="1146969" y="4979581"/>
                </a:lnTo>
                <a:lnTo>
                  <a:pt x="1157685" y="4972834"/>
                </a:lnTo>
                <a:lnTo>
                  <a:pt x="1168401" y="4966086"/>
                </a:lnTo>
                <a:lnTo>
                  <a:pt x="1178719" y="4958544"/>
                </a:lnTo>
                <a:lnTo>
                  <a:pt x="1189038" y="4951003"/>
                </a:lnTo>
                <a:lnTo>
                  <a:pt x="1198960" y="4943064"/>
                </a:lnTo>
                <a:lnTo>
                  <a:pt x="1209279" y="4935126"/>
                </a:lnTo>
                <a:lnTo>
                  <a:pt x="1218804" y="4926790"/>
                </a:lnTo>
                <a:lnTo>
                  <a:pt x="1228329" y="4918455"/>
                </a:lnTo>
                <a:lnTo>
                  <a:pt x="1237854" y="4909722"/>
                </a:lnTo>
                <a:lnTo>
                  <a:pt x="1246982" y="4900990"/>
                </a:lnTo>
                <a:lnTo>
                  <a:pt x="1255713" y="4891861"/>
                </a:lnTo>
                <a:lnTo>
                  <a:pt x="1264444" y="4882334"/>
                </a:lnTo>
                <a:lnTo>
                  <a:pt x="1272779" y="4873205"/>
                </a:lnTo>
                <a:lnTo>
                  <a:pt x="1281113" y="4863282"/>
                </a:lnTo>
                <a:lnTo>
                  <a:pt x="1289051" y="4853359"/>
                </a:lnTo>
                <a:lnTo>
                  <a:pt x="1296591" y="4843436"/>
                </a:lnTo>
                <a:lnTo>
                  <a:pt x="1304132" y="4833116"/>
                </a:lnTo>
                <a:lnTo>
                  <a:pt x="1311275" y="4822796"/>
                </a:lnTo>
                <a:lnTo>
                  <a:pt x="1318419" y="4811682"/>
                </a:lnTo>
                <a:lnTo>
                  <a:pt x="1325563" y="4800965"/>
                </a:lnTo>
                <a:lnTo>
                  <a:pt x="1331516" y="4790248"/>
                </a:lnTo>
                <a:lnTo>
                  <a:pt x="1337866" y="4779134"/>
                </a:lnTo>
                <a:lnTo>
                  <a:pt x="1344216" y="4767226"/>
                </a:lnTo>
                <a:lnTo>
                  <a:pt x="1349375" y="4756112"/>
                </a:lnTo>
                <a:lnTo>
                  <a:pt x="1355329" y="4744601"/>
                </a:lnTo>
                <a:lnTo>
                  <a:pt x="1360488" y="4732296"/>
                </a:lnTo>
                <a:lnTo>
                  <a:pt x="1365251" y="4720389"/>
                </a:lnTo>
                <a:lnTo>
                  <a:pt x="1370013" y="4708481"/>
                </a:lnTo>
                <a:lnTo>
                  <a:pt x="1373982" y="4696176"/>
                </a:lnTo>
                <a:lnTo>
                  <a:pt x="1378347" y="4683871"/>
                </a:lnTo>
                <a:lnTo>
                  <a:pt x="1381919" y="4671567"/>
                </a:lnTo>
                <a:lnTo>
                  <a:pt x="1385094" y="4658468"/>
                </a:lnTo>
                <a:lnTo>
                  <a:pt x="1388666" y="4646163"/>
                </a:lnTo>
                <a:lnTo>
                  <a:pt x="1391047" y="4633065"/>
                </a:lnTo>
                <a:lnTo>
                  <a:pt x="1393429" y="4619966"/>
                </a:lnTo>
                <a:lnTo>
                  <a:pt x="1396207" y="4606868"/>
                </a:lnTo>
                <a:lnTo>
                  <a:pt x="1397794" y="4593769"/>
                </a:lnTo>
                <a:lnTo>
                  <a:pt x="1399382" y="4580274"/>
                </a:lnTo>
                <a:lnTo>
                  <a:pt x="1400572" y="4567175"/>
                </a:lnTo>
                <a:lnTo>
                  <a:pt x="1401366" y="4553283"/>
                </a:lnTo>
                <a:lnTo>
                  <a:pt x="1401763" y="4540184"/>
                </a:lnTo>
                <a:lnTo>
                  <a:pt x="1401763" y="4526292"/>
                </a:lnTo>
                <a:lnTo>
                  <a:pt x="1401763" y="1976413"/>
                </a:lnTo>
                <a:lnTo>
                  <a:pt x="1401366" y="1977586"/>
                </a:lnTo>
                <a:lnTo>
                  <a:pt x="1400572" y="1979149"/>
                </a:lnTo>
                <a:lnTo>
                  <a:pt x="1399382" y="1980321"/>
                </a:lnTo>
                <a:lnTo>
                  <a:pt x="1396207" y="1982666"/>
                </a:lnTo>
                <a:lnTo>
                  <a:pt x="1391047" y="1985010"/>
                </a:lnTo>
                <a:lnTo>
                  <a:pt x="1385094" y="1987355"/>
                </a:lnTo>
                <a:lnTo>
                  <a:pt x="1378347" y="1990090"/>
                </a:lnTo>
                <a:lnTo>
                  <a:pt x="1370013" y="1992435"/>
                </a:lnTo>
                <a:lnTo>
                  <a:pt x="1360488" y="1994779"/>
                </a:lnTo>
                <a:lnTo>
                  <a:pt x="1349375" y="1997124"/>
                </a:lnTo>
                <a:lnTo>
                  <a:pt x="1337866" y="1999078"/>
                </a:lnTo>
                <a:lnTo>
                  <a:pt x="1311275" y="2003376"/>
                </a:lnTo>
                <a:lnTo>
                  <a:pt x="1281113" y="2007284"/>
                </a:lnTo>
                <a:lnTo>
                  <a:pt x="1246982" y="2010801"/>
                </a:lnTo>
                <a:lnTo>
                  <a:pt x="1209279" y="2014318"/>
                </a:lnTo>
                <a:lnTo>
                  <a:pt x="1168401" y="2017053"/>
                </a:lnTo>
                <a:lnTo>
                  <a:pt x="1124744" y="2019398"/>
                </a:lnTo>
                <a:lnTo>
                  <a:pt x="1078310" y="2021742"/>
                </a:lnTo>
                <a:lnTo>
                  <a:pt x="1029494" y="2023696"/>
                </a:lnTo>
                <a:lnTo>
                  <a:pt x="978297" y="2024869"/>
                </a:lnTo>
                <a:lnTo>
                  <a:pt x="926307" y="2025650"/>
                </a:lnTo>
                <a:lnTo>
                  <a:pt x="871538" y="2025650"/>
                </a:lnTo>
                <a:lnTo>
                  <a:pt x="817563" y="2025650"/>
                </a:lnTo>
                <a:lnTo>
                  <a:pt x="764779" y="2024869"/>
                </a:lnTo>
                <a:lnTo>
                  <a:pt x="714375" y="2023696"/>
                </a:lnTo>
                <a:lnTo>
                  <a:pt x="665560" y="2021742"/>
                </a:lnTo>
                <a:lnTo>
                  <a:pt x="619125" y="2019398"/>
                </a:lnTo>
                <a:lnTo>
                  <a:pt x="575469" y="2017053"/>
                </a:lnTo>
                <a:lnTo>
                  <a:pt x="534591" y="2014318"/>
                </a:lnTo>
                <a:lnTo>
                  <a:pt x="496888" y="2010801"/>
                </a:lnTo>
                <a:lnTo>
                  <a:pt x="462757" y="2007284"/>
                </a:lnTo>
                <a:lnTo>
                  <a:pt x="432197" y="2003376"/>
                </a:lnTo>
                <a:lnTo>
                  <a:pt x="405607" y="1999078"/>
                </a:lnTo>
                <a:lnTo>
                  <a:pt x="393701" y="1997124"/>
                </a:lnTo>
                <a:lnTo>
                  <a:pt x="383382" y="1994779"/>
                </a:lnTo>
                <a:lnTo>
                  <a:pt x="373857" y="1992435"/>
                </a:lnTo>
                <a:lnTo>
                  <a:pt x="365522" y="1990090"/>
                </a:lnTo>
                <a:lnTo>
                  <a:pt x="358379" y="1987355"/>
                </a:lnTo>
                <a:lnTo>
                  <a:pt x="352425" y="1985010"/>
                </a:lnTo>
                <a:lnTo>
                  <a:pt x="347663" y="1982666"/>
                </a:lnTo>
                <a:lnTo>
                  <a:pt x="344488" y="1980321"/>
                </a:lnTo>
                <a:lnTo>
                  <a:pt x="343297" y="1979149"/>
                </a:lnTo>
                <a:lnTo>
                  <a:pt x="342504" y="1977586"/>
                </a:lnTo>
                <a:lnTo>
                  <a:pt x="341710" y="1976413"/>
                </a:lnTo>
                <a:lnTo>
                  <a:pt x="341313" y="1974850"/>
                </a:lnTo>
                <a:close/>
                <a:moveTo>
                  <a:pt x="174625" y="0"/>
                </a:moveTo>
                <a:lnTo>
                  <a:pt x="1568450" y="0"/>
                </a:lnTo>
                <a:lnTo>
                  <a:pt x="1577578" y="397"/>
                </a:lnTo>
                <a:lnTo>
                  <a:pt x="1586309" y="1191"/>
                </a:lnTo>
                <a:lnTo>
                  <a:pt x="1595041" y="1985"/>
                </a:lnTo>
                <a:lnTo>
                  <a:pt x="1603772" y="3573"/>
                </a:lnTo>
                <a:lnTo>
                  <a:pt x="1612106" y="5557"/>
                </a:lnTo>
                <a:lnTo>
                  <a:pt x="1620441" y="7939"/>
                </a:lnTo>
                <a:lnTo>
                  <a:pt x="1628378" y="10717"/>
                </a:lnTo>
                <a:lnTo>
                  <a:pt x="1636316" y="13496"/>
                </a:lnTo>
                <a:lnTo>
                  <a:pt x="1644253" y="17465"/>
                </a:lnTo>
                <a:lnTo>
                  <a:pt x="1651794" y="21038"/>
                </a:lnTo>
                <a:lnTo>
                  <a:pt x="1659334" y="25404"/>
                </a:lnTo>
                <a:lnTo>
                  <a:pt x="1666081" y="29770"/>
                </a:lnTo>
                <a:lnTo>
                  <a:pt x="1672828" y="34930"/>
                </a:lnTo>
                <a:lnTo>
                  <a:pt x="1679575" y="39694"/>
                </a:lnTo>
                <a:lnTo>
                  <a:pt x="1685925" y="45251"/>
                </a:lnTo>
                <a:lnTo>
                  <a:pt x="1691878" y="50808"/>
                </a:lnTo>
                <a:lnTo>
                  <a:pt x="1697831" y="57159"/>
                </a:lnTo>
                <a:lnTo>
                  <a:pt x="1702991" y="63510"/>
                </a:lnTo>
                <a:lnTo>
                  <a:pt x="1708150" y="70258"/>
                </a:lnTo>
                <a:lnTo>
                  <a:pt x="1713309" y="76609"/>
                </a:lnTo>
                <a:lnTo>
                  <a:pt x="1717675" y="83753"/>
                </a:lnTo>
                <a:lnTo>
                  <a:pt x="1722041" y="91295"/>
                </a:lnTo>
                <a:lnTo>
                  <a:pt x="1725613" y="98837"/>
                </a:lnTo>
                <a:lnTo>
                  <a:pt x="1729184" y="106776"/>
                </a:lnTo>
                <a:lnTo>
                  <a:pt x="1732359" y="114714"/>
                </a:lnTo>
                <a:lnTo>
                  <a:pt x="1735137" y="122256"/>
                </a:lnTo>
                <a:lnTo>
                  <a:pt x="1737122" y="130592"/>
                </a:lnTo>
                <a:lnTo>
                  <a:pt x="1739503" y="138927"/>
                </a:lnTo>
                <a:lnTo>
                  <a:pt x="1741091" y="147660"/>
                </a:lnTo>
                <a:lnTo>
                  <a:pt x="1741884" y="156392"/>
                </a:lnTo>
                <a:lnTo>
                  <a:pt x="1742678" y="165125"/>
                </a:lnTo>
                <a:lnTo>
                  <a:pt x="1743075" y="174254"/>
                </a:lnTo>
                <a:lnTo>
                  <a:pt x="1742678" y="182987"/>
                </a:lnTo>
                <a:lnTo>
                  <a:pt x="1741884" y="192116"/>
                </a:lnTo>
                <a:lnTo>
                  <a:pt x="1741091" y="200849"/>
                </a:lnTo>
                <a:lnTo>
                  <a:pt x="1739503" y="209185"/>
                </a:lnTo>
                <a:lnTo>
                  <a:pt x="1737122" y="217917"/>
                </a:lnTo>
                <a:lnTo>
                  <a:pt x="1735137" y="226253"/>
                </a:lnTo>
                <a:lnTo>
                  <a:pt x="1732359" y="234192"/>
                </a:lnTo>
                <a:lnTo>
                  <a:pt x="1729184" y="242130"/>
                </a:lnTo>
                <a:lnTo>
                  <a:pt x="1725613" y="250069"/>
                </a:lnTo>
                <a:lnTo>
                  <a:pt x="1722041" y="257611"/>
                </a:lnTo>
                <a:lnTo>
                  <a:pt x="1717675" y="264358"/>
                </a:lnTo>
                <a:lnTo>
                  <a:pt x="1713309" y="271503"/>
                </a:lnTo>
                <a:lnTo>
                  <a:pt x="1708150" y="278648"/>
                </a:lnTo>
                <a:lnTo>
                  <a:pt x="1702991" y="285396"/>
                </a:lnTo>
                <a:lnTo>
                  <a:pt x="1697831" y="291747"/>
                </a:lnTo>
                <a:lnTo>
                  <a:pt x="1691878" y="297304"/>
                </a:lnTo>
                <a:lnTo>
                  <a:pt x="1685925" y="303258"/>
                </a:lnTo>
                <a:lnTo>
                  <a:pt x="1679575" y="308815"/>
                </a:lnTo>
                <a:lnTo>
                  <a:pt x="1672828" y="313975"/>
                </a:lnTo>
                <a:lnTo>
                  <a:pt x="1666081" y="319135"/>
                </a:lnTo>
                <a:lnTo>
                  <a:pt x="1659334" y="323502"/>
                </a:lnTo>
                <a:lnTo>
                  <a:pt x="1651794" y="327868"/>
                </a:lnTo>
                <a:lnTo>
                  <a:pt x="1644253" y="331440"/>
                </a:lnTo>
                <a:lnTo>
                  <a:pt x="1636316" y="334616"/>
                </a:lnTo>
                <a:lnTo>
                  <a:pt x="1628378" y="338188"/>
                </a:lnTo>
                <a:lnTo>
                  <a:pt x="1620441" y="340570"/>
                </a:lnTo>
                <a:lnTo>
                  <a:pt x="1612106" y="342951"/>
                </a:lnTo>
                <a:lnTo>
                  <a:pt x="1603772" y="345333"/>
                </a:lnTo>
                <a:lnTo>
                  <a:pt x="1595041" y="346921"/>
                </a:lnTo>
                <a:lnTo>
                  <a:pt x="1586309" y="347715"/>
                </a:lnTo>
                <a:lnTo>
                  <a:pt x="1577578" y="348509"/>
                </a:lnTo>
                <a:lnTo>
                  <a:pt x="1568450" y="348509"/>
                </a:lnTo>
                <a:lnTo>
                  <a:pt x="1562497" y="348509"/>
                </a:lnTo>
                <a:lnTo>
                  <a:pt x="1562497" y="4629844"/>
                </a:lnTo>
                <a:lnTo>
                  <a:pt x="1562100" y="4647309"/>
                </a:lnTo>
                <a:lnTo>
                  <a:pt x="1561306" y="4664377"/>
                </a:lnTo>
                <a:lnTo>
                  <a:pt x="1560116" y="4681445"/>
                </a:lnTo>
                <a:lnTo>
                  <a:pt x="1558528" y="4698514"/>
                </a:lnTo>
                <a:lnTo>
                  <a:pt x="1556941" y="4715582"/>
                </a:lnTo>
                <a:lnTo>
                  <a:pt x="1554559" y="4731856"/>
                </a:lnTo>
                <a:lnTo>
                  <a:pt x="1551384" y="4748527"/>
                </a:lnTo>
                <a:lnTo>
                  <a:pt x="1548606" y="4764802"/>
                </a:lnTo>
                <a:lnTo>
                  <a:pt x="1545034" y="4781473"/>
                </a:lnTo>
                <a:lnTo>
                  <a:pt x="1541066" y="4797747"/>
                </a:lnTo>
                <a:lnTo>
                  <a:pt x="1536700" y="4813625"/>
                </a:lnTo>
                <a:lnTo>
                  <a:pt x="1531937" y="4829105"/>
                </a:lnTo>
                <a:lnTo>
                  <a:pt x="1527175" y="4844982"/>
                </a:lnTo>
                <a:lnTo>
                  <a:pt x="1521619" y="4860463"/>
                </a:lnTo>
                <a:lnTo>
                  <a:pt x="1515666" y="4875943"/>
                </a:lnTo>
                <a:lnTo>
                  <a:pt x="1509713" y="4891027"/>
                </a:lnTo>
                <a:lnTo>
                  <a:pt x="1502966" y="4906110"/>
                </a:lnTo>
                <a:lnTo>
                  <a:pt x="1495822" y="4920797"/>
                </a:lnTo>
                <a:lnTo>
                  <a:pt x="1488678" y="4935087"/>
                </a:lnTo>
                <a:lnTo>
                  <a:pt x="1481137" y="4949773"/>
                </a:lnTo>
                <a:lnTo>
                  <a:pt x="1473200" y="4963666"/>
                </a:lnTo>
                <a:lnTo>
                  <a:pt x="1465263" y="4977956"/>
                </a:lnTo>
                <a:lnTo>
                  <a:pt x="1456531" y="4991848"/>
                </a:lnTo>
                <a:lnTo>
                  <a:pt x="1447800" y="5004947"/>
                </a:lnTo>
                <a:lnTo>
                  <a:pt x="1438672" y="5018443"/>
                </a:lnTo>
                <a:lnTo>
                  <a:pt x="1428750" y="5031145"/>
                </a:lnTo>
                <a:lnTo>
                  <a:pt x="1418828" y="5044244"/>
                </a:lnTo>
                <a:lnTo>
                  <a:pt x="1408906" y="5056945"/>
                </a:lnTo>
                <a:lnTo>
                  <a:pt x="1398587" y="5068854"/>
                </a:lnTo>
                <a:lnTo>
                  <a:pt x="1387872" y="5081158"/>
                </a:lnTo>
                <a:lnTo>
                  <a:pt x="1377156" y="5093067"/>
                </a:lnTo>
                <a:lnTo>
                  <a:pt x="1365250" y="5104181"/>
                </a:lnTo>
                <a:lnTo>
                  <a:pt x="1354137" y="5115692"/>
                </a:lnTo>
                <a:lnTo>
                  <a:pt x="1342231" y="5126806"/>
                </a:lnTo>
                <a:lnTo>
                  <a:pt x="1329928" y="5137126"/>
                </a:lnTo>
                <a:lnTo>
                  <a:pt x="1318022" y="5147843"/>
                </a:lnTo>
                <a:lnTo>
                  <a:pt x="1305719" y="5157767"/>
                </a:lnTo>
                <a:lnTo>
                  <a:pt x="1292622" y="5167293"/>
                </a:lnTo>
                <a:lnTo>
                  <a:pt x="1279525" y="5176820"/>
                </a:lnTo>
                <a:lnTo>
                  <a:pt x="1266031" y="5186743"/>
                </a:lnTo>
                <a:lnTo>
                  <a:pt x="1252934" y="5195476"/>
                </a:lnTo>
                <a:lnTo>
                  <a:pt x="1239044" y="5204208"/>
                </a:lnTo>
                <a:lnTo>
                  <a:pt x="1224756" y="5211750"/>
                </a:lnTo>
                <a:lnTo>
                  <a:pt x="1210866" y="5219689"/>
                </a:lnTo>
                <a:lnTo>
                  <a:pt x="1196578" y="5227627"/>
                </a:lnTo>
                <a:lnTo>
                  <a:pt x="1181894" y="5234772"/>
                </a:lnTo>
                <a:lnTo>
                  <a:pt x="1167209" y="5241917"/>
                </a:lnTo>
                <a:lnTo>
                  <a:pt x="1152128" y="5247871"/>
                </a:lnTo>
                <a:lnTo>
                  <a:pt x="1136650" y="5254222"/>
                </a:lnTo>
                <a:lnTo>
                  <a:pt x="1121966" y="5260176"/>
                </a:lnTo>
                <a:lnTo>
                  <a:pt x="1106091" y="5265733"/>
                </a:lnTo>
                <a:lnTo>
                  <a:pt x="1090216" y="5270893"/>
                </a:lnTo>
                <a:lnTo>
                  <a:pt x="1074341" y="5275656"/>
                </a:lnTo>
                <a:lnTo>
                  <a:pt x="1058863" y="5280023"/>
                </a:lnTo>
                <a:lnTo>
                  <a:pt x="1042591" y="5283595"/>
                </a:lnTo>
                <a:lnTo>
                  <a:pt x="1026319" y="5287564"/>
                </a:lnTo>
                <a:lnTo>
                  <a:pt x="1009650" y="5290343"/>
                </a:lnTo>
                <a:lnTo>
                  <a:pt x="992981" y="5293518"/>
                </a:lnTo>
                <a:lnTo>
                  <a:pt x="976313" y="5295503"/>
                </a:lnTo>
                <a:lnTo>
                  <a:pt x="959247" y="5297488"/>
                </a:lnTo>
                <a:lnTo>
                  <a:pt x="942181" y="5299076"/>
                </a:lnTo>
                <a:lnTo>
                  <a:pt x="925513" y="5299869"/>
                </a:lnTo>
                <a:lnTo>
                  <a:pt x="908447" y="5300663"/>
                </a:lnTo>
                <a:lnTo>
                  <a:pt x="890984" y="5300663"/>
                </a:lnTo>
                <a:lnTo>
                  <a:pt x="873522" y="5300663"/>
                </a:lnTo>
                <a:lnTo>
                  <a:pt x="856456" y="5299869"/>
                </a:lnTo>
                <a:lnTo>
                  <a:pt x="839391" y="5299076"/>
                </a:lnTo>
                <a:lnTo>
                  <a:pt x="822325" y="5297488"/>
                </a:lnTo>
                <a:lnTo>
                  <a:pt x="805259" y="5295503"/>
                </a:lnTo>
                <a:lnTo>
                  <a:pt x="788591" y="5293518"/>
                </a:lnTo>
                <a:lnTo>
                  <a:pt x="771922" y="5290343"/>
                </a:lnTo>
                <a:lnTo>
                  <a:pt x="755253" y="5287564"/>
                </a:lnTo>
                <a:lnTo>
                  <a:pt x="738981" y="5283595"/>
                </a:lnTo>
                <a:lnTo>
                  <a:pt x="723106" y="5280023"/>
                </a:lnTo>
                <a:lnTo>
                  <a:pt x="707231" y="5275656"/>
                </a:lnTo>
                <a:lnTo>
                  <a:pt x="691356" y="5270893"/>
                </a:lnTo>
                <a:lnTo>
                  <a:pt x="675481" y="5265733"/>
                </a:lnTo>
                <a:lnTo>
                  <a:pt x="659606" y="5260176"/>
                </a:lnTo>
                <a:lnTo>
                  <a:pt x="644922" y="5254222"/>
                </a:lnTo>
                <a:lnTo>
                  <a:pt x="629444" y="5247871"/>
                </a:lnTo>
                <a:lnTo>
                  <a:pt x="614363" y="5241917"/>
                </a:lnTo>
                <a:lnTo>
                  <a:pt x="599678" y="5234772"/>
                </a:lnTo>
                <a:lnTo>
                  <a:pt x="584994" y="5227627"/>
                </a:lnTo>
                <a:lnTo>
                  <a:pt x="570706" y="5219689"/>
                </a:lnTo>
                <a:lnTo>
                  <a:pt x="556816" y="5211750"/>
                </a:lnTo>
                <a:lnTo>
                  <a:pt x="542528" y="5204208"/>
                </a:lnTo>
                <a:lnTo>
                  <a:pt x="529034" y="5195476"/>
                </a:lnTo>
                <a:lnTo>
                  <a:pt x="515541" y="5186743"/>
                </a:lnTo>
                <a:lnTo>
                  <a:pt x="502444" y="5176820"/>
                </a:lnTo>
                <a:lnTo>
                  <a:pt x="488950" y="5167293"/>
                </a:lnTo>
                <a:lnTo>
                  <a:pt x="476250" y="5157767"/>
                </a:lnTo>
                <a:lnTo>
                  <a:pt x="463550" y="5147843"/>
                </a:lnTo>
                <a:lnTo>
                  <a:pt x="451644" y="5137126"/>
                </a:lnTo>
                <a:lnTo>
                  <a:pt x="439737" y="5126806"/>
                </a:lnTo>
                <a:lnTo>
                  <a:pt x="427434" y="5115692"/>
                </a:lnTo>
                <a:lnTo>
                  <a:pt x="415925" y="5104181"/>
                </a:lnTo>
                <a:lnTo>
                  <a:pt x="404813" y="5093067"/>
                </a:lnTo>
                <a:lnTo>
                  <a:pt x="393700" y="5081158"/>
                </a:lnTo>
                <a:lnTo>
                  <a:pt x="382984" y="5068854"/>
                </a:lnTo>
                <a:lnTo>
                  <a:pt x="372666" y="5056945"/>
                </a:lnTo>
                <a:lnTo>
                  <a:pt x="362744" y="5044244"/>
                </a:lnTo>
                <a:lnTo>
                  <a:pt x="352822" y="5031145"/>
                </a:lnTo>
                <a:lnTo>
                  <a:pt x="343297" y="5018443"/>
                </a:lnTo>
                <a:lnTo>
                  <a:pt x="334169" y="5004947"/>
                </a:lnTo>
                <a:lnTo>
                  <a:pt x="325437" y="4991848"/>
                </a:lnTo>
                <a:lnTo>
                  <a:pt x="316706" y="4977956"/>
                </a:lnTo>
                <a:lnTo>
                  <a:pt x="308372" y="4963666"/>
                </a:lnTo>
                <a:lnTo>
                  <a:pt x="300434" y="4949773"/>
                </a:lnTo>
                <a:lnTo>
                  <a:pt x="292894" y="4935087"/>
                </a:lnTo>
                <a:lnTo>
                  <a:pt x="285750" y="4920797"/>
                </a:lnTo>
                <a:lnTo>
                  <a:pt x="278606" y="4906110"/>
                </a:lnTo>
                <a:lnTo>
                  <a:pt x="272256" y="4891027"/>
                </a:lnTo>
                <a:lnTo>
                  <a:pt x="265906" y="4875943"/>
                </a:lnTo>
                <a:lnTo>
                  <a:pt x="259953" y="4860463"/>
                </a:lnTo>
                <a:lnTo>
                  <a:pt x="254794" y="4844982"/>
                </a:lnTo>
                <a:lnTo>
                  <a:pt x="249634" y="4829105"/>
                </a:lnTo>
                <a:lnTo>
                  <a:pt x="245269" y="4813625"/>
                </a:lnTo>
                <a:lnTo>
                  <a:pt x="240506" y="4797747"/>
                </a:lnTo>
                <a:lnTo>
                  <a:pt x="236934" y="4781473"/>
                </a:lnTo>
                <a:lnTo>
                  <a:pt x="232966" y="4764802"/>
                </a:lnTo>
                <a:lnTo>
                  <a:pt x="229791" y="4748527"/>
                </a:lnTo>
                <a:lnTo>
                  <a:pt x="227409" y="4731856"/>
                </a:lnTo>
                <a:lnTo>
                  <a:pt x="224631" y="4715582"/>
                </a:lnTo>
                <a:lnTo>
                  <a:pt x="223044" y="4698514"/>
                </a:lnTo>
                <a:lnTo>
                  <a:pt x="221456" y="4681445"/>
                </a:lnTo>
                <a:lnTo>
                  <a:pt x="220266" y="4664377"/>
                </a:lnTo>
                <a:lnTo>
                  <a:pt x="219869" y="4647309"/>
                </a:lnTo>
                <a:lnTo>
                  <a:pt x="219472" y="4629844"/>
                </a:lnTo>
                <a:lnTo>
                  <a:pt x="219472" y="348509"/>
                </a:lnTo>
                <a:lnTo>
                  <a:pt x="174625" y="348509"/>
                </a:lnTo>
                <a:lnTo>
                  <a:pt x="165497" y="348509"/>
                </a:lnTo>
                <a:lnTo>
                  <a:pt x="156766" y="347715"/>
                </a:lnTo>
                <a:lnTo>
                  <a:pt x="148034" y="346921"/>
                </a:lnTo>
                <a:lnTo>
                  <a:pt x="139303" y="345333"/>
                </a:lnTo>
                <a:lnTo>
                  <a:pt x="130969" y="342951"/>
                </a:lnTo>
                <a:lnTo>
                  <a:pt x="122634" y="340570"/>
                </a:lnTo>
                <a:lnTo>
                  <a:pt x="114300" y="338188"/>
                </a:lnTo>
                <a:lnTo>
                  <a:pt x="106363" y="334616"/>
                </a:lnTo>
                <a:lnTo>
                  <a:pt x="98822" y="331440"/>
                </a:lnTo>
                <a:lnTo>
                  <a:pt x="91281" y="327868"/>
                </a:lnTo>
                <a:lnTo>
                  <a:pt x="83741" y="323502"/>
                </a:lnTo>
                <a:lnTo>
                  <a:pt x="76994" y="319135"/>
                </a:lnTo>
                <a:lnTo>
                  <a:pt x="70247" y="313975"/>
                </a:lnTo>
                <a:lnTo>
                  <a:pt x="63500" y="308815"/>
                </a:lnTo>
                <a:lnTo>
                  <a:pt x="57150" y="303258"/>
                </a:lnTo>
                <a:lnTo>
                  <a:pt x="51197" y="297304"/>
                </a:lnTo>
                <a:lnTo>
                  <a:pt x="45244" y="291747"/>
                </a:lnTo>
                <a:lnTo>
                  <a:pt x="39687" y="285396"/>
                </a:lnTo>
                <a:lnTo>
                  <a:pt x="34528" y="278648"/>
                </a:lnTo>
                <a:lnTo>
                  <a:pt x="29766" y="271503"/>
                </a:lnTo>
                <a:lnTo>
                  <a:pt x="25400" y="264358"/>
                </a:lnTo>
                <a:lnTo>
                  <a:pt x="21034" y="257611"/>
                </a:lnTo>
                <a:lnTo>
                  <a:pt x="17066" y="250069"/>
                </a:lnTo>
                <a:lnTo>
                  <a:pt x="13494" y="242130"/>
                </a:lnTo>
                <a:lnTo>
                  <a:pt x="10716" y="234192"/>
                </a:lnTo>
                <a:lnTo>
                  <a:pt x="7937" y="226253"/>
                </a:lnTo>
                <a:lnTo>
                  <a:pt x="5159" y="217917"/>
                </a:lnTo>
                <a:lnTo>
                  <a:pt x="3572" y="209185"/>
                </a:lnTo>
                <a:lnTo>
                  <a:pt x="1984" y="200849"/>
                </a:lnTo>
                <a:lnTo>
                  <a:pt x="794" y="192116"/>
                </a:lnTo>
                <a:lnTo>
                  <a:pt x="397" y="182987"/>
                </a:lnTo>
                <a:lnTo>
                  <a:pt x="0" y="174254"/>
                </a:lnTo>
                <a:lnTo>
                  <a:pt x="397" y="165125"/>
                </a:lnTo>
                <a:lnTo>
                  <a:pt x="794" y="156392"/>
                </a:lnTo>
                <a:lnTo>
                  <a:pt x="1984" y="147660"/>
                </a:lnTo>
                <a:lnTo>
                  <a:pt x="3572" y="138927"/>
                </a:lnTo>
                <a:lnTo>
                  <a:pt x="5159" y="130592"/>
                </a:lnTo>
                <a:lnTo>
                  <a:pt x="7937" y="122256"/>
                </a:lnTo>
                <a:lnTo>
                  <a:pt x="10716" y="114714"/>
                </a:lnTo>
                <a:lnTo>
                  <a:pt x="13494" y="106776"/>
                </a:lnTo>
                <a:lnTo>
                  <a:pt x="17066" y="98837"/>
                </a:lnTo>
                <a:lnTo>
                  <a:pt x="21034" y="91295"/>
                </a:lnTo>
                <a:lnTo>
                  <a:pt x="25400" y="83753"/>
                </a:lnTo>
                <a:lnTo>
                  <a:pt x="29766" y="76609"/>
                </a:lnTo>
                <a:lnTo>
                  <a:pt x="34528" y="70258"/>
                </a:lnTo>
                <a:lnTo>
                  <a:pt x="39687" y="63510"/>
                </a:lnTo>
                <a:lnTo>
                  <a:pt x="45244" y="57159"/>
                </a:lnTo>
                <a:lnTo>
                  <a:pt x="51197" y="50808"/>
                </a:lnTo>
                <a:lnTo>
                  <a:pt x="57150" y="45251"/>
                </a:lnTo>
                <a:lnTo>
                  <a:pt x="63500" y="39694"/>
                </a:lnTo>
                <a:lnTo>
                  <a:pt x="70247" y="34930"/>
                </a:lnTo>
                <a:lnTo>
                  <a:pt x="76994" y="29770"/>
                </a:lnTo>
                <a:lnTo>
                  <a:pt x="83741" y="25404"/>
                </a:lnTo>
                <a:lnTo>
                  <a:pt x="91281" y="21038"/>
                </a:lnTo>
                <a:lnTo>
                  <a:pt x="98822" y="17465"/>
                </a:lnTo>
                <a:lnTo>
                  <a:pt x="106363" y="13496"/>
                </a:lnTo>
                <a:lnTo>
                  <a:pt x="114300" y="10717"/>
                </a:lnTo>
                <a:lnTo>
                  <a:pt x="122634" y="7939"/>
                </a:lnTo>
                <a:lnTo>
                  <a:pt x="130969" y="5557"/>
                </a:lnTo>
                <a:lnTo>
                  <a:pt x="139303" y="3573"/>
                </a:lnTo>
                <a:lnTo>
                  <a:pt x="148034" y="1985"/>
                </a:lnTo>
                <a:lnTo>
                  <a:pt x="156766" y="1191"/>
                </a:lnTo>
                <a:lnTo>
                  <a:pt x="165497" y="397"/>
                </a:lnTo>
                <a:lnTo>
                  <a:pt x="17462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0" name="标题 1"/>
          <p:cNvSpPr txBox="1"/>
          <p:nvPr>
            <p:custDataLst>
              <p:tags r:id="rId16"/>
            </p:custDataLst>
          </p:nvPr>
        </p:nvSpPr>
        <p:spPr>
          <a:xfrm>
            <a:off x="2026285" y="3293270"/>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l">
              <a:lnSpc>
                <a:spcPct val="120000"/>
              </a:lnSpc>
            </a:pPr>
            <a:r>
              <a:rPr lang="en-US" altLang="zh-CN" sz="15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p>
        </p:txBody>
      </p:sp>
      <p:sp>
        <p:nvSpPr>
          <p:cNvPr id="181" name="试管"/>
          <p:cNvSpPr/>
          <p:nvPr/>
        </p:nvSpPr>
        <p:spPr bwMode="auto">
          <a:xfrm rot="15060000">
            <a:off x="3184525" y="3138965"/>
            <a:ext cx="229235" cy="672465"/>
          </a:xfrm>
          <a:custGeom>
            <a:avLst/>
            <a:gdLst>
              <a:gd name="T0" fmla="*/ 1093415 w 1743075"/>
              <a:gd name="T1" fmla="*/ 3852863 h 5300663"/>
              <a:gd name="T2" fmla="*/ 1084705 w 1743075"/>
              <a:gd name="T3" fmla="*/ 3944938 h 5300663"/>
              <a:gd name="T4" fmla="*/ 996414 w 1743075"/>
              <a:gd name="T5" fmla="*/ 3971528 h 5300663"/>
              <a:gd name="T6" fmla="*/ 938609 w 1743075"/>
              <a:gd name="T7" fmla="*/ 3900885 h 5300663"/>
              <a:gd name="T8" fmla="*/ 981369 w 1743075"/>
              <a:gd name="T9" fmla="*/ 3819922 h 5300663"/>
              <a:gd name="T10" fmla="*/ 1143547 w 1743075"/>
              <a:gd name="T11" fmla="*/ 2968619 h 5300663"/>
              <a:gd name="T12" fmla="*/ 1217619 w 1743075"/>
              <a:gd name="T13" fmla="*/ 3041899 h 5300663"/>
              <a:gd name="T14" fmla="*/ 1212470 w 1743075"/>
              <a:gd name="T15" fmla="*/ 3107653 h 5300663"/>
              <a:gd name="T16" fmla="*/ 1133644 w 1743075"/>
              <a:gd name="T17" fmla="*/ 3169050 h 5300663"/>
              <a:gd name="T18" fmla="*/ 1060760 w 1743075"/>
              <a:gd name="T19" fmla="*/ 3152809 h 5300663"/>
              <a:gd name="T20" fmla="*/ 1016000 w 1743075"/>
              <a:gd name="T21" fmla="*/ 3073192 h 5300663"/>
              <a:gd name="T22" fmla="*/ 1045708 w 1743075"/>
              <a:gd name="T23" fmla="*/ 2995158 h 5300663"/>
              <a:gd name="T24" fmla="*/ 938809 w 1743075"/>
              <a:gd name="T25" fmla="*/ 2465387 h 5300663"/>
              <a:gd name="T26" fmla="*/ 1042457 w 1743075"/>
              <a:gd name="T27" fmla="*/ 2497171 h 5300663"/>
              <a:gd name="T28" fmla="*/ 1109314 w 1743075"/>
              <a:gd name="T29" fmla="*/ 2578617 h 5300663"/>
              <a:gd name="T30" fmla="*/ 1120391 w 1743075"/>
              <a:gd name="T31" fmla="*/ 2688272 h 5300663"/>
              <a:gd name="T32" fmla="*/ 1069753 w 1743075"/>
              <a:gd name="T33" fmla="*/ 2782432 h 5300663"/>
              <a:gd name="T34" fmla="*/ 975996 w 1743075"/>
              <a:gd name="T35" fmla="*/ 2833286 h 5300663"/>
              <a:gd name="T36" fmla="*/ 866810 w 1743075"/>
              <a:gd name="T37" fmla="*/ 2822162 h 5300663"/>
              <a:gd name="T38" fmla="*/ 785711 w 1743075"/>
              <a:gd name="T39" fmla="*/ 2755018 h 5300663"/>
              <a:gd name="T40" fmla="*/ 754063 w 1743075"/>
              <a:gd name="T41" fmla="*/ 2650926 h 5300663"/>
              <a:gd name="T42" fmla="*/ 785711 w 1743075"/>
              <a:gd name="T43" fmla="*/ 2547231 h 5300663"/>
              <a:gd name="T44" fmla="*/ 866810 w 1743075"/>
              <a:gd name="T45" fmla="*/ 2480087 h 5300663"/>
              <a:gd name="T46" fmla="*/ 343297 w 1743075"/>
              <a:gd name="T47" fmla="*/ 4567175 h 5300663"/>
              <a:gd name="T48" fmla="*/ 378619 w 1743075"/>
              <a:gd name="T49" fmla="*/ 4720389 h 5300663"/>
              <a:gd name="T50" fmla="*/ 454819 w 1743075"/>
              <a:gd name="T51" fmla="*/ 4853359 h 5300663"/>
              <a:gd name="T52" fmla="*/ 565151 w 1743075"/>
              <a:gd name="T53" fmla="*/ 4958544 h 5300663"/>
              <a:gd name="T54" fmla="*/ 701675 w 1743075"/>
              <a:gd name="T55" fmla="*/ 5028403 h 5300663"/>
              <a:gd name="T56" fmla="*/ 858044 w 1743075"/>
              <a:gd name="T57" fmla="*/ 5056188 h 5300663"/>
              <a:gd name="T58" fmla="*/ 1017191 w 1743075"/>
              <a:gd name="T59" fmla="*/ 5036342 h 5300663"/>
              <a:gd name="T60" fmla="*/ 1157685 w 1743075"/>
              <a:gd name="T61" fmla="*/ 4972834 h 5300663"/>
              <a:gd name="T62" fmla="*/ 1272779 w 1743075"/>
              <a:gd name="T63" fmla="*/ 4873205 h 5300663"/>
              <a:gd name="T64" fmla="*/ 1355329 w 1743075"/>
              <a:gd name="T65" fmla="*/ 4744601 h 5300663"/>
              <a:gd name="T66" fmla="*/ 1397794 w 1743075"/>
              <a:gd name="T67" fmla="*/ 4593769 h 5300663"/>
              <a:gd name="T68" fmla="*/ 1385094 w 1743075"/>
              <a:gd name="T69" fmla="*/ 1987355 h 5300663"/>
              <a:gd name="T70" fmla="*/ 1078310 w 1743075"/>
              <a:gd name="T71" fmla="*/ 2021742 h 5300663"/>
              <a:gd name="T72" fmla="*/ 496888 w 1743075"/>
              <a:gd name="T73" fmla="*/ 2010801 h 5300663"/>
              <a:gd name="T74" fmla="*/ 343297 w 1743075"/>
              <a:gd name="T75" fmla="*/ 1979149 h 5300663"/>
              <a:gd name="T76" fmla="*/ 1628378 w 1743075"/>
              <a:gd name="T77" fmla="*/ 10717 h 5300663"/>
              <a:gd name="T78" fmla="*/ 1708150 w 1743075"/>
              <a:gd name="T79" fmla="*/ 70258 h 5300663"/>
              <a:gd name="T80" fmla="*/ 1742678 w 1743075"/>
              <a:gd name="T81" fmla="*/ 165125 h 5300663"/>
              <a:gd name="T82" fmla="*/ 1717675 w 1743075"/>
              <a:gd name="T83" fmla="*/ 264358 h 5300663"/>
              <a:gd name="T84" fmla="*/ 1644253 w 1743075"/>
              <a:gd name="T85" fmla="*/ 331440 h 5300663"/>
              <a:gd name="T86" fmla="*/ 1562100 w 1743075"/>
              <a:gd name="T87" fmla="*/ 4647309 h 5300663"/>
              <a:gd name="T88" fmla="*/ 1527175 w 1743075"/>
              <a:gd name="T89" fmla="*/ 4844982 h 5300663"/>
              <a:gd name="T90" fmla="*/ 1438672 w 1743075"/>
              <a:gd name="T91" fmla="*/ 5018443 h 5300663"/>
              <a:gd name="T92" fmla="*/ 1305719 w 1743075"/>
              <a:gd name="T93" fmla="*/ 5157767 h 5300663"/>
              <a:gd name="T94" fmla="*/ 1136650 w 1743075"/>
              <a:gd name="T95" fmla="*/ 5254222 h 5300663"/>
              <a:gd name="T96" fmla="*/ 942181 w 1743075"/>
              <a:gd name="T97" fmla="*/ 5299076 h 5300663"/>
              <a:gd name="T98" fmla="*/ 738981 w 1743075"/>
              <a:gd name="T99" fmla="*/ 5283595 h 5300663"/>
              <a:gd name="T100" fmla="*/ 556816 w 1743075"/>
              <a:gd name="T101" fmla="*/ 5211750 h 5300663"/>
              <a:gd name="T102" fmla="*/ 404813 w 1743075"/>
              <a:gd name="T103" fmla="*/ 5093067 h 5300663"/>
              <a:gd name="T104" fmla="*/ 292894 w 1743075"/>
              <a:gd name="T105" fmla="*/ 4935087 h 5300663"/>
              <a:gd name="T106" fmla="*/ 229791 w 1743075"/>
              <a:gd name="T107" fmla="*/ 4748527 h 5300663"/>
              <a:gd name="T108" fmla="*/ 148034 w 1743075"/>
              <a:gd name="T109" fmla="*/ 346921 h 5300663"/>
              <a:gd name="T110" fmla="*/ 57150 w 1743075"/>
              <a:gd name="T111" fmla="*/ 303258 h 5300663"/>
              <a:gd name="T112" fmla="*/ 5159 w 1743075"/>
              <a:gd name="T113" fmla="*/ 217917 h 5300663"/>
              <a:gd name="T114" fmla="*/ 10716 w 1743075"/>
              <a:gd name="T115" fmla="*/ 114714 h 5300663"/>
              <a:gd name="T116" fmla="*/ 70247 w 1743075"/>
              <a:gd name="T117" fmla="*/ 34930 h 5300663"/>
              <a:gd name="T118" fmla="*/ 165497 w 1743075"/>
              <a:gd name="T119" fmla="*/ 397 h 5300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075" h="5300663">
                <a:moveTo>
                  <a:pt x="1020565" y="3810000"/>
                </a:moveTo>
                <a:lnTo>
                  <a:pt x="1029275" y="3810397"/>
                </a:lnTo>
                <a:lnTo>
                  <a:pt x="1037194" y="3811588"/>
                </a:lnTo>
                <a:lnTo>
                  <a:pt x="1045508" y="3813572"/>
                </a:lnTo>
                <a:lnTo>
                  <a:pt x="1053031" y="3815953"/>
                </a:lnTo>
                <a:lnTo>
                  <a:pt x="1060157" y="3819922"/>
                </a:lnTo>
                <a:lnTo>
                  <a:pt x="1067284" y="3823891"/>
                </a:lnTo>
                <a:lnTo>
                  <a:pt x="1073223" y="3828653"/>
                </a:lnTo>
                <a:lnTo>
                  <a:pt x="1079162" y="3833813"/>
                </a:lnTo>
                <a:lnTo>
                  <a:pt x="1084705" y="3839766"/>
                </a:lnTo>
                <a:lnTo>
                  <a:pt x="1089060" y="3846513"/>
                </a:lnTo>
                <a:lnTo>
                  <a:pt x="1093415" y="3852863"/>
                </a:lnTo>
                <a:lnTo>
                  <a:pt x="1096978" y="3860006"/>
                </a:lnTo>
                <a:lnTo>
                  <a:pt x="1099354" y="3867944"/>
                </a:lnTo>
                <a:lnTo>
                  <a:pt x="1101729" y="3875881"/>
                </a:lnTo>
                <a:lnTo>
                  <a:pt x="1102917" y="3884216"/>
                </a:lnTo>
                <a:lnTo>
                  <a:pt x="1103313" y="3892550"/>
                </a:lnTo>
                <a:lnTo>
                  <a:pt x="1102917" y="3900885"/>
                </a:lnTo>
                <a:lnTo>
                  <a:pt x="1101729" y="3909219"/>
                </a:lnTo>
                <a:lnTo>
                  <a:pt x="1099354" y="3917156"/>
                </a:lnTo>
                <a:lnTo>
                  <a:pt x="1096978" y="3924697"/>
                </a:lnTo>
                <a:lnTo>
                  <a:pt x="1093415" y="3931841"/>
                </a:lnTo>
                <a:lnTo>
                  <a:pt x="1089060" y="3938588"/>
                </a:lnTo>
                <a:lnTo>
                  <a:pt x="1084705" y="3944938"/>
                </a:lnTo>
                <a:lnTo>
                  <a:pt x="1079162" y="3950891"/>
                </a:lnTo>
                <a:lnTo>
                  <a:pt x="1073223" y="3956050"/>
                </a:lnTo>
                <a:lnTo>
                  <a:pt x="1067284" y="3961210"/>
                </a:lnTo>
                <a:lnTo>
                  <a:pt x="1060157" y="3965178"/>
                </a:lnTo>
                <a:lnTo>
                  <a:pt x="1053031" y="3968353"/>
                </a:lnTo>
                <a:lnTo>
                  <a:pt x="1045508" y="3971528"/>
                </a:lnTo>
                <a:lnTo>
                  <a:pt x="1037194" y="3973513"/>
                </a:lnTo>
                <a:lnTo>
                  <a:pt x="1029275" y="3974703"/>
                </a:lnTo>
                <a:lnTo>
                  <a:pt x="1020565" y="3975100"/>
                </a:lnTo>
                <a:lnTo>
                  <a:pt x="1012251" y="3974703"/>
                </a:lnTo>
                <a:lnTo>
                  <a:pt x="1003936" y="3973513"/>
                </a:lnTo>
                <a:lnTo>
                  <a:pt x="996414" y="3971528"/>
                </a:lnTo>
                <a:lnTo>
                  <a:pt x="988891" y="3968353"/>
                </a:lnTo>
                <a:lnTo>
                  <a:pt x="981369" y="3965178"/>
                </a:lnTo>
                <a:lnTo>
                  <a:pt x="974638" y="3961210"/>
                </a:lnTo>
                <a:lnTo>
                  <a:pt x="968303" y="3956050"/>
                </a:lnTo>
                <a:lnTo>
                  <a:pt x="962760" y="3950891"/>
                </a:lnTo>
                <a:lnTo>
                  <a:pt x="957217" y="3944938"/>
                </a:lnTo>
                <a:lnTo>
                  <a:pt x="952466" y="3938588"/>
                </a:lnTo>
                <a:lnTo>
                  <a:pt x="948111" y="3931841"/>
                </a:lnTo>
                <a:lnTo>
                  <a:pt x="944944" y="3924697"/>
                </a:lnTo>
                <a:lnTo>
                  <a:pt x="941776" y="3917156"/>
                </a:lnTo>
                <a:lnTo>
                  <a:pt x="939797" y="3909219"/>
                </a:lnTo>
                <a:lnTo>
                  <a:pt x="938609" y="3900885"/>
                </a:lnTo>
                <a:lnTo>
                  <a:pt x="938213" y="3892550"/>
                </a:lnTo>
                <a:lnTo>
                  <a:pt x="938609" y="3884216"/>
                </a:lnTo>
                <a:lnTo>
                  <a:pt x="939797" y="3875881"/>
                </a:lnTo>
                <a:lnTo>
                  <a:pt x="941776" y="3867944"/>
                </a:lnTo>
                <a:lnTo>
                  <a:pt x="944944" y="3860006"/>
                </a:lnTo>
                <a:lnTo>
                  <a:pt x="948111" y="3852863"/>
                </a:lnTo>
                <a:lnTo>
                  <a:pt x="952466" y="3846513"/>
                </a:lnTo>
                <a:lnTo>
                  <a:pt x="957217" y="3839766"/>
                </a:lnTo>
                <a:lnTo>
                  <a:pt x="962760" y="3833813"/>
                </a:lnTo>
                <a:lnTo>
                  <a:pt x="968303" y="3828653"/>
                </a:lnTo>
                <a:lnTo>
                  <a:pt x="974638" y="3823891"/>
                </a:lnTo>
                <a:lnTo>
                  <a:pt x="981369" y="3819922"/>
                </a:lnTo>
                <a:lnTo>
                  <a:pt x="988891" y="3815953"/>
                </a:lnTo>
                <a:lnTo>
                  <a:pt x="996414" y="3813572"/>
                </a:lnTo>
                <a:lnTo>
                  <a:pt x="1003936" y="3811588"/>
                </a:lnTo>
                <a:lnTo>
                  <a:pt x="1012251" y="3810397"/>
                </a:lnTo>
                <a:lnTo>
                  <a:pt x="1020565" y="3810000"/>
                </a:lnTo>
                <a:close/>
                <a:moveTo>
                  <a:pt x="1113047" y="2965450"/>
                </a:moveTo>
                <a:lnTo>
                  <a:pt x="1118196" y="2965450"/>
                </a:lnTo>
                <a:lnTo>
                  <a:pt x="1123345" y="2965450"/>
                </a:lnTo>
                <a:lnTo>
                  <a:pt x="1128891" y="2965846"/>
                </a:lnTo>
                <a:lnTo>
                  <a:pt x="1133644" y="2966638"/>
                </a:lnTo>
                <a:lnTo>
                  <a:pt x="1138794" y="2967431"/>
                </a:lnTo>
                <a:lnTo>
                  <a:pt x="1143547" y="2968619"/>
                </a:lnTo>
                <a:lnTo>
                  <a:pt x="1148696" y="2969807"/>
                </a:lnTo>
                <a:lnTo>
                  <a:pt x="1158203" y="2972976"/>
                </a:lnTo>
                <a:lnTo>
                  <a:pt x="1166917" y="2977729"/>
                </a:lnTo>
                <a:lnTo>
                  <a:pt x="1175632" y="2982879"/>
                </a:lnTo>
                <a:lnTo>
                  <a:pt x="1183554" y="2988424"/>
                </a:lnTo>
                <a:lnTo>
                  <a:pt x="1190684" y="2995158"/>
                </a:lnTo>
                <a:lnTo>
                  <a:pt x="1197021" y="3002684"/>
                </a:lnTo>
                <a:lnTo>
                  <a:pt x="1202963" y="3010607"/>
                </a:lnTo>
                <a:lnTo>
                  <a:pt x="1208509" y="3018925"/>
                </a:lnTo>
                <a:lnTo>
                  <a:pt x="1212470" y="3028035"/>
                </a:lnTo>
                <a:lnTo>
                  <a:pt x="1216035" y="3037146"/>
                </a:lnTo>
                <a:lnTo>
                  <a:pt x="1217619" y="3041899"/>
                </a:lnTo>
                <a:lnTo>
                  <a:pt x="1218807" y="3047049"/>
                </a:lnTo>
                <a:lnTo>
                  <a:pt x="1219600" y="3051802"/>
                </a:lnTo>
                <a:lnTo>
                  <a:pt x="1219996" y="3057347"/>
                </a:lnTo>
                <a:lnTo>
                  <a:pt x="1220392" y="3062497"/>
                </a:lnTo>
                <a:lnTo>
                  <a:pt x="1220788" y="3067646"/>
                </a:lnTo>
                <a:lnTo>
                  <a:pt x="1220392" y="3073192"/>
                </a:lnTo>
                <a:lnTo>
                  <a:pt x="1219996" y="3077945"/>
                </a:lnTo>
                <a:lnTo>
                  <a:pt x="1219600" y="3083491"/>
                </a:lnTo>
                <a:lnTo>
                  <a:pt x="1218807" y="3088244"/>
                </a:lnTo>
                <a:lnTo>
                  <a:pt x="1217619" y="3093393"/>
                </a:lnTo>
                <a:lnTo>
                  <a:pt x="1216035" y="3098147"/>
                </a:lnTo>
                <a:lnTo>
                  <a:pt x="1212470" y="3107653"/>
                </a:lnTo>
                <a:lnTo>
                  <a:pt x="1208509" y="3116764"/>
                </a:lnTo>
                <a:lnTo>
                  <a:pt x="1202963" y="3125082"/>
                </a:lnTo>
                <a:lnTo>
                  <a:pt x="1197021" y="3132608"/>
                </a:lnTo>
                <a:lnTo>
                  <a:pt x="1190684" y="3139738"/>
                </a:lnTo>
                <a:lnTo>
                  <a:pt x="1183554" y="3146472"/>
                </a:lnTo>
                <a:lnTo>
                  <a:pt x="1175632" y="3152809"/>
                </a:lnTo>
                <a:lnTo>
                  <a:pt x="1166917" y="3157563"/>
                </a:lnTo>
                <a:lnTo>
                  <a:pt x="1158203" y="3161920"/>
                </a:lnTo>
                <a:lnTo>
                  <a:pt x="1148696" y="3165485"/>
                </a:lnTo>
                <a:lnTo>
                  <a:pt x="1143547" y="3166673"/>
                </a:lnTo>
                <a:lnTo>
                  <a:pt x="1138794" y="3167862"/>
                </a:lnTo>
                <a:lnTo>
                  <a:pt x="1133644" y="3169050"/>
                </a:lnTo>
                <a:lnTo>
                  <a:pt x="1128891" y="3169446"/>
                </a:lnTo>
                <a:lnTo>
                  <a:pt x="1123345" y="3169842"/>
                </a:lnTo>
                <a:lnTo>
                  <a:pt x="1118196" y="3170238"/>
                </a:lnTo>
                <a:lnTo>
                  <a:pt x="1113047" y="3169842"/>
                </a:lnTo>
                <a:lnTo>
                  <a:pt x="1107501" y="3169446"/>
                </a:lnTo>
                <a:lnTo>
                  <a:pt x="1102748" y="3169050"/>
                </a:lnTo>
                <a:lnTo>
                  <a:pt x="1097598" y="3167862"/>
                </a:lnTo>
                <a:lnTo>
                  <a:pt x="1092449" y="3166673"/>
                </a:lnTo>
                <a:lnTo>
                  <a:pt x="1087696" y="3165485"/>
                </a:lnTo>
                <a:lnTo>
                  <a:pt x="1078189" y="3161920"/>
                </a:lnTo>
                <a:lnTo>
                  <a:pt x="1069475" y="3157563"/>
                </a:lnTo>
                <a:lnTo>
                  <a:pt x="1060760" y="3152809"/>
                </a:lnTo>
                <a:lnTo>
                  <a:pt x="1052838" y="3146472"/>
                </a:lnTo>
                <a:lnTo>
                  <a:pt x="1045708" y="3139738"/>
                </a:lnTo>
                <a:lnTo>
                  <a:pt x="1038974" y="3132608"/>
                </a:lnTo>
                <a:lnTo>
                  <a:pt x="1033429" y="3125082"/>
                </a:lnTo>
                <a:lnTo>
                  <a:pt x="1027883" y="3116764"/>
                </a:lnTo>
                <a:lnTo>
                  <a:pt x="1023922" y="3107653"/>
                </a:lnTo>
                <a:lnTo>
                  <a:pt x="1020357" y="3098147"/>
                </a:lnTo>
                <a:lnTo>
                  <a:pt x="1018773" y="3093393"/>
                </a:lnTo>
                <a:lnTo>
                  <a:pt x="1017981" y="3088244"/>
                </a:lnTo>
                <a:lnTo>
                  <a:pt x="1017188" y="3083491"/>
                </a:lnTo>
                <a:lnTo>
                  <a:pt x="1016396" y="3077945"/>
                </a:lnTo>
                <a:lnTo>
                  <a:pt x="1016000" y="3073192"/>
                </a:lnTo>
                <a:lnTo>
                  <a:pt x="1016000" y="3067646"/>
                </a:lnTo>
                <a:lnTo>
                  <a:pt x="1016000" y="3062497"/>
                </a:lnTo>
                <a:lnTo>
                  <a:pt x="1016396" y="3057347"/>
                </a:lnTo>
                <a:lnTo>
                  <a:pt x="1017188" y="3051802"/>
                </a:lnTo>
                <a:lnTo>
                  <a:pt x="1017981" y="3047049"/>
                </a:lnTo>
                <a:lnTo>
                  <a:pt x="1018773" y="3041899"/>
                </a:lnTo>
                <a:lnTo>
                  <a:pt x="1020357" y="3037146"/>
                </a:lnTo>
                <a:lnTo>
                  <a:pt x="1023922" y="3028035"/>
                </a:lnTo>
                <a:lnTo>
                  <a:pt x="1027883" y="3018925"/>
                </a:lnTo>
                <a:lnTo>
                  <a:pt x="1033429" y="3010607"/>
                </a:lnTo>
                <a:lnTo>
                  <a:pt x="1038974" y="3002684"/>
                </a:lnTo>
                <a:lnTo>
                  <a:pt x="1045708" y="2995158"/>
                </a:lnTo>
                <a:lnTo>
                  <a:pt x="1052838" y="2988424"/>
                </a:lnTo>
                <a:lnTo>
                  <a:pt x="1060760" y="2982879"/>
                </a:lnTo>
                <a:lnTo>
                  <a:pt x="1069475" y="2977729"/>
                </a:lnTo>
                <a:lnTo>
                  <a:pt x="1078189" y="2972976"/>
                </a:lnTo>
                <a:lnTo>
                  <a:pt x="1087696" y="2969807"/>
                </a:lnTo>
                <a:lnTo>
                  <a:pt x="1092449" y="2968619"/>
                </a:lnTo>
                <a:lnTo>
                  <a:pt x="1097598" y="2967431"/>
                </a:lnTo>
                <a:lnTo>
                  <a:pt x="1102748" y="2966638"/>
                </a:lnTo>
                <a:lnTo>
                  <a:pt x="1107501" y="2965846"/>
                </a:lnTo>
                <a:lnTo>
                  <a:pt x="1113047" y="2965450"/>
                </a:lnTo>
                <a:close/>
                <a:moveTo>
                  <a:pt x="929315" y="2465387"/>
                </a:moveTo>
                <a:lnTo>
                  <a:pt x="938809" y="2465387"/>
                </a:lnTo>
                <a:lnTo>
                  <a:pt x="948304" y="2465387"/>
                </a:lnTo>
                <a:lnTo>
                  <a:pt x="957798" y="2466182"/>
                </a:lnTo>
                <a:lnTo>
                  <a:pt x="966897" y="2467771"/>
                </a:lnTo>
                <a:lnTo>
                  <a:pt x="975996" y="2469360"/>
                </a:lnTo>
                <a:lnTo>
                  <a:pt x="985095" y="2471347"/>
                </a:lnTo>
                <a:lnTo>
                  <a:pt x="993798" y="2473730"/>
                </a:lnTo>
                <a:lnTo>
                  <a:pt x="1002501" y="2476909"/>
                </a:lnTo>
                <a:lnTo>
                  <a:pt x="1010809" y="2480087"/>
                </a:lnTo>
                <a:lnTo>
                  <a:pt x="1019116" y="2483663"/>
                </a:lnTo>
                <a:lnTo>
                  <a:pt x="1027028" y="2487636"/>
                </a:lnTo>
                <a:lnTo>
                  <a:pt x="1034941" y="2492006"/>
                </a:lnTo>
                <a:lnTo>
                  <a:pt x="1042457" y="2497171"/>
                </a:lnTo>
                <a:lnTo>
                  <a:pt x="1049973" y="2501939"/>
                </a:lnTo>
                <a:lnTo>
                  <a:pt x="1056303" y="2507898"/>
                </a:lnTo>
                <a:lnTo>
                  <a:pt x="1063424" y="2513858"/>
                </a:lnTo>
                <a:lnTo>
                  <a:pt x="1069753" y="2519420"/>
                </a:lnTo>
                <a:lnTo>
                  <a:pt x="1076083" y="2526174"/>
                </a:lnTo>
                <a:lnTo>
                  <a:pt x="1081622" y="2532928"/>
                </a:lnTo>
                <a:lnTo>
                  <a:pt x="1087160" y="2540079"/>
                </a:lnTo>
                <a:lnTo>
                  <a:pt x="1092303" y="2547231"/>
                </a:lnTo>
                <a:lnTo>
                  <a:pt x="1097050" y="2554780"/>
                </a:lnTo>
                <a:lnTo>
                  <a:pt x="1101402" y="2562328"/>
                </a:lnTo>
                <a:lnTo>
                  <a:pt x="1105753" y="2570671"/>
                </a:lnTo>
                <a:lnTo>
                  <a:pt x="1109314" y="2578617"/>
                </a:lnTo>
                <a:lnTo>
                  <a:pt x="1112874" y="2587358"/>
                </a:lnTo>
                <a:lnTo>
                  <a:pt x="1115643" y="2596099"/>
                </a:lnTo>
                <a:lnTo>
                  <a:pt x="1118017" y="2604839"/>
                </a:lnTo>
                <a:lnTo>
                  <a:pt x="1120391" y="2613580"/>
                </a:lnTo>
                <a:lnTo>
                  <a:pt x="1121973" y="2622718"/>
                </a:lnTo>
                <a:lnTo>
                  <a:pt x="1123160" y="2632253"/>
                </a:lnTo>
                <a:lnTo>
                  <a:pt x="1123555" y="2641391"/>
                </a:lnTo>
                <a:lnTo>
                  <a:pt x="1123951" y="2650926"/>
                </a:lnTo>
                <a:lnTo>
                  <a:pt x="1123555" y="2660461"/>
                </a:lnTo>
                <a:lnTo>
                  <a:pt x="1123160" y="2669996"/>
                </a:lnTo>
                <a:lnTo>
                  <a:pt x="1121973" y="2679134"/>
                </a:lnTo>
                <a:lnTo>
                  <a:pt x="1120391" y="2688272"/>
                </a:lnTo>
                <a:lnTo>
                  <a:pt x="1118017" y="2697410"/>
                </a:lnTo>
                <a:lnTo>
                  <a:pt x="1115643" y="2706151"/>
                </a:lnTo>
                <a:lnTo>
                  <a:pt x="1112874" y="2714891"/>
                </a:lnTo>
                <a:lnTo>
                  <a:pt x="1109314" y="2723234"/>
                </a:lnTo>
                <a:lnTo>
                  <a:pt x="1105753" y="2731578"/>
                </a:lnTo>
                <a:lnTo>
                  <a:pt x="1101402" y="2739524"/>
                </a:lnTo>
                <a:lnTo>
                  <a:pt x="1097050" y="2747470"/>
                </a:lnTo>
                <a:lnTo>
                  <a:pt x="1092303" y="2755018"/>
                </a:lnTo>
                <a:lnTo>
                  <a:pt x="1087160" y="2762567"/>
                </a:lnTo>
                <a:lnTo>
                  <a:pt x="1081622" y="2769321"/>
                </a:lnTo>
                <a:lnTo>
                  <a:pt x="1076083" y="2776075"/>
                </a:lnTo>
                <a:lnTo>
                  <a:pt x="1069753" y="2782432"/>
                </a:lnTo>
                <a:lnTo>
                  <a:pt x="1063424" y="2788789"/>
                </a:lnTo>
                <a:lnTo>
                  <a:pt x="1056303" y="2794351"/>
                </a:lnTo>
                <a:lnTo>
                  <a:pt x="1049973" y="2799913"/>
                </a:lnTo>
                <a:lnTo>
                  <a:pt x="1042457" y="2805078"/>
                </a:lnTo>
                <a:lnTo>
                  <a:pt x="1034941" y="2810243"/>
                </a:lnTo>
                <a:lnTo>
                  <a:pt x="1027028" y="2814613"/>
                </a:lnTo>
                <a:lnTo>
                  <a:pt x="1019116" y="2818586"/>
                </a:lnTo>
                <a:lnTo>
                  <a:pt x="1010809" y="2822162"/>
                </a:lnTo>
                <a:lnTo>
                  <a:pt x="1002501" y="2825738"/>
                </a:lnTo>
                <a:lnTo>
                  <a:pt x="993798" y="2828519"/>
                </a:lnTo>
                <a:lnTo>
                  <a:pt x="985095" y="2830903"/>
                </a:lnTo>
                <a:lnTo>
                  <a:pt x="975996" y="2833286"/>
                </a:lnTo>
                <a:lnTo>
                  <a:pt x="966897" y="2834876"/>
                </a:lnTo>
                <a:lnTo>
                  <a:pt x="957798" y="2836068"/>
                </a:lnTo>
                <a:lnTo>
                  <a:pt x="948304" y="2836862"/>
                </a:lnTo>
                <a:lnTo>
                  <a:pt x="938809" y="2836862"/>
                </a:lnTo>
                <a:lnTo>
                  <a:pt x="929315" y="2836862"/>
                </a:lnTo>
                <a:lnTo>
                  <a:pt x="920216" y="2836068"/>
                </a:lnTo>
                <a:lnTo>
                  <a:pt x="910721" y="2834876"/>
                </a:lnTo>
                <a:lnTo>
                  <a:pt x="901623" y="2833286"/>
                </a:lnTo>
                <a:lnTo>
                  <a:pt x="892919" y="2830903"/>
                </a:lnTo>
                <a:lnTo>
                  <a:pt x="883821" y="2828519"/>
                </a:lnTo>
                <a:lnTo>
                  <a:pt x="875513" y="2825738"/>
                </a:lnTo>
                <a:lnTo>
                  <a:pt x="866810" y="2822162"/>
                </a:lnTo>
                <a:lnTo>
                  <a:pt x="858898" y="2818586"/>
                </a:lnTo>
                <a:lnTo>
                  <a:pt x="850590" y="2814613"/>
                </a:lnTo>
                <a:lnTo>
                  <a:pt x="843073" y="2810243"/>
                </a:lnTo>
                <a:lnTo>
                  <a:pt x="835557" y="2805078"/>
                </a:lnTo>
                <a:lnTo>
                  <a:pt x="828041" y="2799913"/>
                </a:lnTo>
                <a:lnTo>
                  <a:pt x="821315" y="2794351"/>
                </a:lnTo>
                <a:lnTo>
                  <a:pt x="814590" y="2788789"/>
                </a:lnTo>
                <a:lnTo>
                  <a:pt x="807865" y="2782432"/>
                </a:lnTo>
                <a:lnTo>
                  <a:pt x="802326" y="2776075"/>
                </a:lnTo>
                <a:lnTo>
                  <a:pt x="796392" y="2769321"/>
                </a:lnTo>
                <a:lnTo>
                  <a:pt x="790458" y="2762567"/>
                </a:lnTo>
                <a:lnTo>
                  <a:pt x="785711" y="2755018"/>
                </a:lnTo>
                <a:lnTo>
                  <a:pt x="780568" y="2747470"/>
                </a:lnTo>
                <a:lnTo>
                  <a:pt x="776217" y="2739524"/>
                </a:lnTo>
                <a:lnTo>
                  <a:pt x="772261" y="2731578"/>
                </a:lnTo>
                <a:lnTo>
                  <a:pt x="768700" y="2723234"/>
                </a:lnTo>
                <a:lnTo>
                  <a:pt x="765140" y="2714891"/>
                </a:lnTo>
                <a:lnTo>
                  <a:pt x="762371" y="2706151"/>
                </a:lnTo>
                <a:lnTo>
                  <a:pt x="759997" y="2697410"/>
                </a:lnTo>
                <a:lnTo>
                  <a:pt x="757623" y="2688272"/>
                </a:lnTo>
                <a:lnTo>
                  <a:pt x="756041" y="2679134"/>
                </a:lnTo>
                <a:lnTo>
                  <a:pt x="754854" y="2669996"/>
                </a:lnTo>
                <a:lnTo>
                  <a:pt x="754063" y="2660461"/>
                </a:lnTo>
                <a:lnTo>
                  <a:pt x="754063" y="2650926"/>
                </a:lnTo>
                <a:lnTo>
                  <a:pt x="754063" y="2641391"/>
                </a:lnTo>
                <a:lnTo>
                  <a:pt x="754854" y="2632253"/>
                </a:lnTo>
                <a:lnTo>
                  <a:pt x="756041" y="2622718"/>
                </a:lnTo>
                <a:lnTo>
                  <a:pt x="757623" y="2613580"/>
                </a:lnTo>
                <a:lnTo>
                  <a:pt x="759997" y="2604839"/>
                </a:lnTo>
                <a:lnTo>
                  <a:pt x="762371" y="2596099"/>
                </a:lnTo>
                <a:lnTo>
                  <a:pt x="765140" y="2587358"/>
                </a:lnTo>
                <a:lnTo>
                  <a:pt x="768700" y="2578617"/>
                </a:lnTo>
                <a:lnTo>
                  <a:pt x="772261" y="2570671"/>
                </a:lnTo>
                <a:lnTo>
                  <a:pt x="776217" y="2562328"/>
                </a:lnTo>
                <a:lnTo>
                  <a:pt x="780568" y="2554780"/>
                </a:lnTo>
                <a:lnTo>
                  <a:pt x="785711" y="2547231"/>
                </a:lnTo>
                <a:lnTo>
                  <a:pt x="790458" y="2540079"/>
                </a:lnTo>
                <a:lnTo>
                  <a:pt x="796392" y="2532928"/>
                </a:lnTo>
                <a:lnTo>
                  <a:pt x="802326" y="2526174"/>
                </a:lnTo>
                <a:lnTo>
                  <a:pt x="807865" y="2519420"/>
                </a:lnTo>
                <a:lnTo>
                  <a:pt x="814590" y="2513858"/>
                </a:lnTo>
                <a:lnTo>
                  <a:pt x="821315" y="2507898"/>
                </a:lnTo>
                <a:lnTo>
                  <a:pt x="828041" y="2501939"/>
                </a:lnTo>
                <a:lnTo>
                  <a:pt x="835557" y="2497171"/>
                </a:lnTo>
                <a:lnTo>
                  <a:pt x="843073" y="2492006"/>
                </a:lnTo>
                <a:lnTo>
                  <a:pt x="850590" y="2487636"/>
                </a:lnTo>
                <a:lnTo>
                  <a:pt x="858898" y="2483663"/>
                </a:lnTo>
                <a:lnTo>
                  <a:pt x="866810" y="2480087"/>
                </a:lnTo>
                <a:lnTo>
                  <a:pt x="875513" y="2476909"/>
                </a:lnTo>
                <a:lnTo>
                  <a:pt x="883821" y="2473730"/>
                </a:lnTo>
                <a:lnTo>
                  <a:pt x="892919" y="2471347"/>
                </a:lnTo>
                <a:lnTo>
                  <a:pt x="901623" y="2469360"/>
                </a:lnTo>
                <a:lnTo>
                  <a:pt x="910721" y="2467771"/>
                </a:lnTo>
                <a:lnTo>
                  <a:pt x="920216" y="2466182"/>
                </a:lnTo>
                <a:lnTo>
                  <a:pt x="929315" y="2465387"/>
                </a:lnTo>
                <a:close/>
                <a:moveTo>
                  <a:pt x="341313" y="1974850"/>
                </a:moveTo>
                <a:lnTo>
                  <a:pt x="341313" y="4526292"/>
                </a:lnTo>
                <a:lnTo>
                  <a:pt x="341710" y="4540184"/>
                </a:lnTo>
                <a:lnTo>
                  <a:pt x="342504" y="4553283"/>
                </a:lnTo>
                <a:lnTo>
                  <a:pt x="343297" y="4567175"/>
                </a:lnTo>
                <a:lnTo>
                  <a:pt x="344488" y="4580274"/>
                </a:lnTo>
                <a:lnTo>
                  <a:pt x="346075" y="4593769"/>
                </a:lnTo>
                <a:lnTo>
                  <a:pt x="347663" y="4606868"/>
                </a:lnTo>
                <a:lnTo>
                  <a:pt x="349647" y="4619966"/>
                </a:lnTo>
                <a:lnTo>
                  <a:pt x="352425" y="4633065"/>
                </a:lnTo>
                <a:lnTo>
                  <a:pt x="355204" y="4646163"/>
                </a:lnTo>
                <a:lnTo>
                  <a:pt x="358379" y="4658468"/>
                </a:lnTo>
                <a:lnTo>
                  <a:pt x="361951" y="4671567"/>
                </a:lnTo>
                <a:lnTo>
                  <a:pt x="365522" y="4683871"/>
                </a:lnTo>
                <a:lnTo>
                  <a:pt x="369491" y="4696176"/>
                </a:lnTo>
                <a:lnTo>
                  <a:pt x="373857" y="4708481"/>
                </a:lnTo>
                <a:lnTo>
                  <a:pt x="378619" y="4720389"/>
                </a:lnTo>
                <a:lnTo>
                  <a:pt x="383382" y="4732296"/>
                </a:lnTo>
                <a:lnTo>
                  <a:pt x="388541" y="4744601"/>
                </a:lnTo>
                <a:lnTo>
                  <a:pt x="393701" y="4756112"/>
                </a:lnTo>
                <a:lnTo>
                  <a:pt x="399654" y="4767226"/>
                </a:lnTo>
                <a:lnTo>
                  <a:pt x="405607" y="4779134"/>
                </a:lnTo>
                <a:lnTo>
                  <a:pt x="411560" y="4790248"/>
                </a:lnTo>
                <a:lnTo>
                  <a:pt x="418307" y="4800965"/>
                </a:lnTo>
                <a:lnTo>
                  <a:pt x="425054" y="4811682"/>
                </a:lnTo>
                <a:lnTo>
                  <a:pt x="432197" y="4822796"/>
                </a:lnTo>
                <a:lnTo>
                  <a:pt x="439738" y="4833116"/>
                </a:lnTo>
                <a:lnTo>
                  <a:pt x="446882" y="4843436"/>
                </a:lnTo>
                <a:lnTo>
                  <a:pt x="454819" y="4853359"/>
                </a:lnTo>
                <a:lnTo>
                  <a:pt x="462757" y="4863282"/>
                </a:lnTo>
                <a:lnTo>
                  <a:pt x="471091" y="4873205"/>
                </a:lnTo>
                <a:lnTo>
                  <a:pt x="479425" y="4882334"/>
                </a:lnTo>
                <a:lnTo>
                  <a:pt x="488157" y="4891861"/>
                </a:lnTo>
                <a:lnTo>
                  <a:pt x="496888" y="4900990"/>
                </a:lnTo>
                <a:lnTo>
                  <a:pt x="506016" y="4909722"/>
                </a:lnTo>
                <a:lnTo>
                  <a:pt x="515144" y="4918455"/>
                </a:lnTo>
                <a:lnTo>
                  <a:pt x="524669" y="4926790"/>
                </a:lnTo>
                <a:lnTo>
                  <a:pt x="534591" y="4935126"/>
                </a:lnTo>
                <a:lnTo>
                  <a:pt x="544513" y="4943064"/>
                </a:lnTo>
                <a:lnTo>
                  <a:pt x="554832" y="4951003"/>
                </a:lnTo>
                <a:lnTo>
                  <a:pt x="565151" y="4958544"/>
                </a:lnTo>
                <a:lnTo>
                  <a:pt x="575469" y="4966086"/>
                </a:lnTo>
                <a:lnTo>
                  <a:pt x="586185" y="4972834"/>
                </a:lnTo>
                <a:lnTo>
                  <a:pt x="596901" y="4979581"/>
                </a:lnTo>
                <a:lnTo>
                  <a:pt x="608013" y="4985932"/>
                </a:lnTo>
                <a:lnTo>
                  <a:pt x="619125" y="4992283"/>
                </a:lnTo>
                <a:lnTo>
                  <a:pt x="630635" y="4998237"/>
                </a:lnTo>
                <a:lnTo>
                  <a:pt x="641747" y="5004191"/>
                </a:lnTo>
                <a:lnTo>
                  <a:pt x="653654" y="5009748"/>
                </a:lnTo>
                <a:lnTo>
                  <a:pt x="665560" y="5014511"/>
                </a:lnTo>
                <a:lnTo>
                  <a:pt x="677466" y="5019671"/>
                </a:lnTo>
                <a:lnTo>
                  <a:pt x="689769" y="5024037"/>
                </a:lnTo>
                <a:lnTo>
                  <a:pt x="701675" y="5028403"/>
                </a:lnTo>
                <a:lnTo>
                  <a:pt x="714375" y="5032373"/>
                </a:lnTo>
                <a:lnTo>
                  <a:pt x="726679" y="5036342"/>
                </a:lnTo>
                <a:lnTo>
                  <a:pt x="739379" y="5039517"/>
                </a:lnTo>
                <a:lnTo>
                  <a:pt x="752079" y="5042693"/>
                </a:lnTo>
                <a:lnTo>
                  <a:pt x="764779" y="5045471"/>
                </a:lnTo>
                <a:lnTo>
                  <a:pt x="778272" y="5047853"/>
                </a:lnTo>
                <a:lnTo>
                  <a:pt x="790972" y="5050234"/>
                </a:lnTo>
                <a:lnTo>
                  <a:pt x="804466" y="5051822"/>
                </a:lnTo>
                <a:lnTo>
                  <a:pt x="817563" y="5053807"/>
                </a:lnTo>
                <a:lnTo>
                  <a:pt x="831057" y="5054997"/>
                </a:lnTo>
                <a:lnTo>
                  <a:pt x="844551" y="5055791"/>
                </a:lnTo>
                <a:lnTo>
                  <a:pt x="858044" y="5056188"/>
                </a:lnTo>
                <a:lnTo>
                  <a:pt x="871538" y="5056188"/>
                </a:lnTo>
                <a:lnTo>
                  <a:pt x="885429" y="5056188"/>
                </a:lnTo>
                <a:lnTo>
                  <a:pt x="898922" y="5055791"/>
                </a:lnTo>
                <a:lnTo>
                  <a:pt x="912813" y="5054997"/>
                </a:lnTo>
                <a:lnTo>
                  <a:pt x="926307" y="5053807"/>
                </a:lnTo>
                <a:lnTo>
                  <a:pt x="939404" y="5051822"/>
                </a:lnTo>
                <a:lnTo>
                  <a:pt x="952897" y="5050234"/>
                </a:lnTo>
                <a:lnTo>
                  <a:pt x="965597" y="5047853"/>
                </a:lnTo>
                <a:lnTo>
                  <a:pt x="978297" y="5045471"/>
                </a:lnTo>
                <a:lnTo>
                  <a:pt x="991394" y="5042693"/>
                </a:lnTo>
                <a:lnTo>
                  <a:pt x="1004094" y="5039517"/>
                </a:lnTo>
                <a:lnTo>
                  <a:pt x="1017191" y="5036342"/>
                </a:lnTo>
                <a:lnTo>
                  <a:pt x="1029494" y="5032373"/>
                </a:lnTo>
                <a:lnTo>
                  <a:pt x="1042194" y="5028403"/>
                </a:lnTo>
                <a:lnTo>
                  <a:pt x="1054101" y="5024037"/>
                </a:lnTo>
                <a:lnTo>
                  <a:pt x="1066007" y="5019671"/>
                </a:lnTo>
                <a:lnTo>
                  <a:pt x="1078310" y="5014511"/>
                </a:lnTo>
                <a:lnTo>
                  <a:pt x="1089819" y="5009748"/>
                </a:lnTo>
                <a:lnTo>
                  <a:pt x="1101725" y="5004191"/>
                </a:lnTo>
                <a:lnTo>
                  <a:pt x="1113235" y="4998237"/>
                </a:lnTo>
                <a:lnTo>
                  <a:pt x="1124744" y="4992283"/>
                </a:lnTo>
                <a:lnTo>
                  <a:pt x="1135460" y="4985932"/>
                </a:lnTo>
                <a:lnTo>
                  <a:pt x="1146969" y="4979581"/>
                </a:lnTo>
                <a:lnTo>
                  <a:pt x="1157685" y="4972834"/>
                </a:lnTo>
                <a:lnTo>
                  <a:pt x="1168401" y="4966086"/>
                </a:lnTo>
                <a:lnTo>
                  <a:pt x="1178719" y="4958544"/>
                </a:lnTo>
                <a:lnTo>
                  <a:pt x="1189038" y="4951003"/>
                </a:lnTo>
                <a:lnTo>
                  <a:pt x="1198960" y="4943064"/>
                </a:lnTo>
                <a:lnTo>
                  <a:pt x="1209279" y="4935126"/>
                </a:lnTo>
                <a:lnTo>
                  <a:pt x="1218804" y="4926790"/>
                </a:lnTo>
                <a:lnTo>
                  <a:pt x="1228329" y="4918455"/>
                </a:lnTo>
                <a:lnTo>
                  <a:pt x="1237854" y="4909722"/>
                </a:lnTo>
                <a:lnTo>
                  <a:pt x="1246982" y="4900990"/>
                </a:lnTo>
                <a:lnTo>
                  <a:pt x="1255713" y="4891861"/>
                </a:lnTo>
                <a:lnTo>
                  <a:pt x="1264444" y="4882334"/>
                </a:lnTo>
                <a:lnTo>
                  <a:pt x="1272779" y="4873205"/>
                </a:lnTo>
                <a:lnTo>
                  <a:pt x="1281113" y="4863282"/>
                </a:lnTo>
                <a:lnTo>
                  <a:pt x="1289051" y="4853359"/>
                </a:lnTo>
                <a:lnTo>
                  <a:pt x="1296591" y="4843436"/>
                </a:lnTo>
                <a:lnTo>
                  <a:pt x="1304132" y="4833116"/>
                </a:lnTo>
                <a:lnTo>
                  <a:pt x="1311275" y="4822796"/>
                </a:lnTo>
                <a:lnTo>
                  <a:pt x="1318419" y="4811682"/>
                </a:lnTo>
                <a:lnTo>
                  <a:pt x="1325563" y="4800965"/>
                </a:lnTo>
                <a:lnTo>
                  <a:pt x="1331516" y="4790248"/>
                </a:lnTo>
                <a:lnTo>
                  <a:pt x="1337866" y="4779134"/>
                </a:lnTo>
                <a:lnTo>
                  <a:pt x="1344216" y="4767226"/>
                </a:lnTo>
                <a:lnTo>
                  <a:pt x="1349375" y="4756112"/>
                </a:lnTo>
                <a:lnTo>
                  <a:pt x="1355329" y="4744601"/>
                </a:lnTo>
                <a:lnTo>
                  <a:pt x="1360488" y="4732296"/>
                </a:lnTo>
                <a:lnTo>
                  <a:pt x="1365251" y="4720389"/>
                </a:lnTo>
                <a:lnTo>
                  <a:pt x="1370013" y="4708481"/>
                </a:lnTo>
                <a:lnTo>
                  <a:pt x="1373982" y="4696176"/>
                </a:lnTo>
                <a:lnTo>
                  <a:pt x="1378347" y="4683871"/>
                </a:lnTo>
                <a:lnTo>
                  <a:pt x="1381919" y="4671567"/>
                </a:lnTo>
                <a:lnTo>
                  <a:pt x="1385094" y="4658468"/>
                </a:lnTo>
                <a:lnTo>
                  <a:pt x="1388666" y="4646163"/>
                </a:lnTo>
                <a:lnTo>
                  <a:pt x="1391047" y="4633065"/>
                </a:lnTo>
                <a:lnTo>
                  <a:pt x="1393429" y="4619966"/>
                </a:lnTo>
                <a:lnTo>
                  <a:pt x="1396207" y="4606868"/>
                </a:lnTo>
                <a:lnTo>
                  <a:pt x="1397794" y="4593769"/>
                </a:lnTo>
                <a:lnTo>
                  <a:pt x="1399382" y="4580274"/>
                </a:lnTo>
                <a:lnTo>
                  <a:pt x="1400572" y="4567175"/>
                </a:lnTo>
                <a:lnTo>
                  <a:pt x="1401366" y="4553283"/>
                </a:lnTo>
                <a:lnTo>
                  <a:pt x="1401763" y="4540184"/>
                </a:lnTo>
                <a:lnTo>
                  <a:pt x="1401763" y="4526292"/>
                </a:lnTo>
                <a:lnTo>
                  <a:pt x="1401763" y="1976413"/>
                </a:lnTo>
                <a:lnTo>
                  <a:pt x="1401366" y="1977586"/>
                </a:lnTo>
                <a:lnTo>
                  <a:pt x="1400572" y="1979149"/>
                </a:lnTo>
                <a:lnTo>
                  <a:pt x="1399382" y="1980321"/>
                </a:lnTo>
                <a:lnTo>
                  <a:pt x="1396207" y="1982666"/>
                </a:lnTo>
                <a:lnTo>
                  <a:pt x="1391047" y="1985010"/>
                </a:lnTo>
                <a:lnTo>
                  <a:pt x="1385094" y="1987355"/>
                </a:lnTo>
                <a:lnTo>
                  <a:pt x="1378347" y="1990090"/>
                </a:lnTo>
                <a:lnTo>
                  <a:pt x="1370013" y="1992435"/>
                </a:lnTo>
                <a:lnTo>
                  <a:pt x="1360488" y="1994779"/>
                </a:lnTo>
                <a:lnTo>
                  <a:pt x="1349375" y="1997124"/>
                </a:lnTo>
                <a:lnTo>
                  <a:pt x="1337866" y="1999078"/>
                </a:lnTo>
                <a:lnTo>
                  <a:pt x="1311275" y="2003376"/>
                </a:lnTo>
                <a:lnTo>
                  <a:pt x="1281113" y="2007284"/>
                </a:lnTo>
                <a:lnTo>
                  <a:pt x="1246982" y="2010801"/>
                </a:lnTo>
                <a:lnTo>
                  <a:pt x="1209279" y="2014318"/>
                </a:lnTo>
                <a:lnTo>
                  <a:pt x="1168401" y="2017053"/>
                </a:lnTo>
                <a:lnTo>
                  <a:pt x="1124744" y="2019398"/>
                </a:lnTo>
                <a:lnTo>
                  <a:pt x="1078310" y="2021742"/>
                </a:lnTo>
                <a:lnTo>
                  <a:pt x="1029494" y="2023696"/>
                </a:lnTo>
                <a:lnTo>
                  <a:pt x="978297" y="2024869"/>
                </a:lnTo>
                <a:lnTo>
                  <a:pt x="926307" y="2025650"/>
                </a:lnTo>
                <a:lnTo>
                  <a:pt x="871538" y="2025650"/>
                </a:lnTo>
                <a:lnTo>
                  <a:pt x="817563" y="2025650"/>
                </a:lnTo>
                <a:lnTo>
                  <a:pt x="764779" y="2024869"/>
                </a:lnTo>
                <a:lnTo>
                  <a:pt x="714375" y="2023696"/>
                </a:lnTo>
                <a:lnTo>
                  <a:pt x="665560" y="2021742"/>
                </a:lnTo>
                <a:lnTo>
                  <a:pt x="619125" y="2019398"/>
                </a:lnTo>
                <a:lnTo>
                  <a:pt x="575469" y="2017053"/>
                </a:lnTo>
                <a:lnTo>
                  <a:pt x="534591" y="2014318"/>
                </a:lnTo>
                <a:lnTo>
                  <a:pt x="496888" y="2010801"/>
                </a:lnTo>
                <a:lnTo>
                  <a:pt x="462757" y="2007284"/>
                </a:lnTo>
                <a:lnTo>
                  <a:pt x="432197" y="2003376"/>
                </a:lnTo>
                <a:lnTo>
                  <a:pt x="405607" y="1999078"/>
                </a:lnTo>
                <a:lnTo>
                  <a:pt x="393701" y="1997124"/>
                </a:lnTo>
                <a:lnTo>
                  <a:pt x="383382" y="1994779"/>
                </a:lnTo>
                <a:lnTo>
                  <a:pt x="373857" y="1992435"/>
                </a:lnTo>
                <a:lnTo>
                  <a:pt x="365522" y="1990090"/>
                </a:lnTo>
                <a:lnTo>
                  <a:pt x="358379" y="1987355"/>
                </a:lnTo>
                <a:lnTo>
                  <a:pt x="352425" y="1985010"/>
                </a:lnTo>
                <a:lnTo>
                  <a:pt x="347663" y="1982666"/>
                </a:lnTo>
                <a:lnTo>
                  <a:pt x="344488" y="1980321"/>
                </a:lnTo>
                <a:lnTo>
                  <a:pt x="343297" y="1979149"/>
                </a:lnTo>
                <a:lnTo>
                  <a:pt x="342504" y="1977586"/>
                </a:lnTo>
                <a:lnTo>
                  <a:pt x="341710" y="1976413"/>
                </a:lnTo>
                <a:lnTo>
                  <a:pt x="341313" y="1974850"/>
                </a:lnTo>
                <a:close/>
                <a:moveTo>
                  <a:pt x="174625" y="0"/>
                </a:moveTo>
                <a:lnTo>
                  <a:pt x="1568450" y="0"/>
                </a:lnTo>
                <a:lnTo>
                  <a:pt x="1577578" y="397"/>
                </a:lnTo>
                <a:lnTo>
                  <a:pt x="1586309" y="1191"/>
                </a:lnTo>
                <a:lnTo>
                  <a:pt x="1595041" y="1985"/>
                </a:lnTo>
                <a:lnTo>
                  <a:pt x="1603772" y="3573"/>
                </a:lnTo>
                <a:lnTo>
                  <a:pt x="1612106" y="5557"/>
                </a:lnTo>
                <a:lnTo>
                  <a:pt x="1620441" y="7939"/>
                </a:lnTo>
                <a:lnTo>
                  <a:pt x="1628378" y="10717"/>
                </a:lnTo>
                <a:lnTo>
                  <a:pt x="1636316" y="13496"/>
                </a:lnTo>
                <a:lnTo>
                  <a:pt x="1644253" y="17465"/>
                </a:lnTo>
                <a:lnTo>
                  <a:pt x="1651794" y="21038"/>
                </a:lnTo>
                <a:lnTo>
                  <a:pt x="1659334" y="25404"/>
                </a:lnTo>
                <a:lnTo>
                  <a:pt x="1666081" y="29770"/>
                </a:lnTo>
                <a:lnTo>
                  <a:pt x="1672828" y="34930"/>
                </a:lnTo>
                <a:lnTo>
                  <a:pt x="1679575" y="39694"/>
                </a:lnTo>
                <a:lnTo>
                  <a:pt x="1685925" y="45251"/>
                </a:lnTo>
                <a:lnTo>
                  <a:pt x="1691878" y="50808"/>
                </a:lnTo>
                <a:lnTo>
                  <a:pt x="1697831" y="57159"/>
                </a:lnTo>
                <a:lnTo>
                  <a:pt x="1702991" y="63510"/>
                </a:lnTo>
                <a:lnTo>
                  <a:pt x="1708150" y="70258"/>
                </a:lnTo>
                <a:lnTo>
                  <a:pt x="1713309" y="76609"/>
                </a:lnTo>
                <a:lnTo>
                  <a:pt x="1717675" y="83753"/>
                </a:lnTo>
                <a:lnTo>
                  <a:pt x="1722041" y="91295"/>
                </a:lnTo>
                <a:lnTo>
                  <a:pt x="1725613" y="98837"/>
                </a:lnTo>
                <a:lnTo>
                  <a:pt x="1729184" y="106776"/>
                </a:lnTo>
                <a:lnTo>
                  <a:pt x="1732359" y="114714"/>
                </a:lnTo>
                <a:lnTo>
                  <a:pt x="1735137" y="122256"/>
                </a:lnTo>
                <a:lnTo>
                  <a:pt x="1737122" y="130592"/>
                </a:lnTo>
                <a:lnTo>
                  <a:pt x="1739503" y="138927"/>
                </a:lnTo>
                <a:lnTo>
                  <a:pt x="1741091" y="147660"/>
                </a:lnTo>
                <a:lnTo>
                  <a:pt x="1741884" y="156392"/>
                </a:lnTo>
                <a:lnTo>
                  <a:pt x="1742678" y="165125"/>
                </a:lnTo>
                <a:lnTo>
                  <a:pt x="1743075" y="174254"/>
                </a:lnTo>
                <a:lnTo>
                  <a:pt x="1742678" y="182987"/>
                </a:lnTo>
                <a:lnTo>
                  <a:pt x="1741884" y="192116"/>
                </a:lnTo>
                <a:lnTo>
                  <a:pt x="1741091" y="200849"/>
                </a:lnTo>
                <a:lnTo>
                  <a:pt x="1739503" y="209185"/>
                </a:lnTo>
                <a:lnTo>
                  <a:pt x="1737122" y="217917"/>
                </a:lnTo>
                <a:lnTo>
                  <a:pt x="1735137" y="226253"/>
                </a:lnTo>
                <a:lnTo>
                  <a:pt x="1732359" y="234192"/>
                </a:lnTo>
                <a:lnTo>
                  <a:pt x="1729184" y="242130"/>
                </a:lnTo>
                <a:lnTo>
                  <a:pt x="1725613" y="250069"/>
                </a:lnTo>
                <a:lnTo>
                  <a:pt x="1722041" y="257611"/>
                </a:lnTo>
                <a:lnTo>
                  <a:pt x="1717675" y="264358"/>
                </a:lnTo>
                <a:lnTo>
                  <a:pt x="1713309" y="271503"/>
                </a:lnTo>
                <a:lnTo>
                  <a:pt x="1708150" y="278648"/>
                </a:lnTo>
                <a:lnTo>
                  <a:pt x="1702991" y="285396"/>
                </a:lnTo>
                <a:lnTo>
                  <a:pt x="1697831" y="291747"/>
                </a:lnTo>
                <a:lnTo>
                  <a:pt x="1691878" y="297304"/>
                </a:lnTo>
                <a:lnTo>
                  <a:pt x="1685925" y="303258"/>
                </a:lnTo>
                <a:lnTo>
                  <a:pt x="1679575" y="308815"/>
                </a:lnTo>
                <a:lnTo>
                  <a:pt x="1672828" y="313975"/>
                </a:lnTo>
                <a:lnTo>
                  <a:pt x="1666081" y="319135"/>
                </a:lnTo>
                <a:lnTo>
                  <a:pt x="1659334" y="323502"/>
                </a:lnTo>
                <a:lnTo>
                  <a:pt x="1651794" y="327868"/>
                </a:lnTo>
                <a:lnTo>
                  <a:pt x="1644253" y="331440"/>
                </a:lnTo>
                <a:lnTo>
                  <a:pt x="1636316" y="334616"/>
                </a:lnTo>
                <a:lnTo>
                  <a:pt x="1628378" y="338188"/>
                </a:lnTo>
                <a:lnTo>
                  <a:pt x="1620441" y="340570"/>
                </a:lnTo>
                <a:lnTo>
                  <a:pt x="1612106" y="342951"/>
                </a:lnTo>
                <a:lnTo>
                  <a:pt x="1603772" y="345333"/>
                </a:lnTo>
                <a:lnTo>
                  <a:pt x="1595041" y="346921"/>
                </a:lnTo>
                <a:lnTo>
                  <a:pt x="1586309" y="347715"/>
                </a:lnTo>
                <a:lnTo>
                  <a:pt x="1577578" y="348509"/>
                </a:lnTo>
                <a:lnTo>
                  <a:pt x="1568450" y="348509"/>
                </a:lnTo>
                <a:lnTo>
                  <a:pt x="1562497" y="348509"/>
                </a:lnTo>
                <a:lnTo>
                  <a:pt x="1562497" y="4629844"/>
                </a:lnTo>
                <a:lnTo>
                  <a:pt x="1562100" y="4647309"/>
                </a:lnTo>
                <a:lnTo>
                  <a:pt x="1561306" y="4664377"/>
                </a:lnTo>
                <a:lnTo>
                  <a:pt x="1560116" y="4681445"/>
                </a:lnTo>
                <a:lnTo>
                  <a:pt x="1558528" y="4698514"/>
                </a:lnTo>
                <a:lnTo>
                  <a:pt x="1556941" y="4715582"/>
                </a:lnTo>
                <a:lnTo>
                  <a:pt x="1554559" y="4731856"/>
                </a:lnTo>
                <a:lnTo>
                  <a:pt x="1551384" y="4748527"/>
                </a:lnTo>
                <a:lnTo>
                  <a:pt x="1548606" y="4764802"/>
                </a:lnTo>
                <a:lnTo>
                  <a:pt x="1545034" y="4781473"/>
                </a:lnTo>
                <a:lnTo>
                  <a:pt x="1541066" y="4797747"/>
                </a:lnTo>
                <a:lnTo>
                  <a:pt x="1536700" y="4813625"/>
                </a:lnTo>
                <a:lnTo>
                  <a:pt x="1531937" y="4829105"/>
                </a:lnTo>
                <a:lnTo>
                  <a:pt x="1527175" y="4844982"/>
                </a:lnTo>
                <a:lnTo>
                  <a:pt x="1521619" y="4860463"/>
                </a:lnTo>
                <a:lnTo>
                  <a:pt x="1515666" y="4875943"/>
                </a:lnTo>
                <a:lnTo>
                  <a:pt x="1509713" y="4891027"/>
                </a:lnTo>
                <a:lnTo>
                  <a:pt x="1502966" y="4906110"/>
                </a:lnTo>
                <a:lnTo>
                  <a:pt x="1495822" y="4920797"/>
                </a:lnTo>
                <a:lnTo>
                  <a:pt x="1488678" y="4935087"/>
                </a:lnTo>
                <a:lnTo>
                  <a:pt x="1481137" y="4949773"/>
                </a:lnTo>
                <a:lnTo>
                  <a:pt x="1473200" y="4963666"/>
                </a:lnTo>
                <a:lnTo>
                  <a:pt x="1465263" y="4977956"/>
                </a:lnTo>
                <a:lnTo>
                  <a:pt x="1456531" y="4991848"/>
                </a:lnTo>
                <a:lnTo>
                  <a:pt x="1447800" y="5004947"/>
                </a:lnTo>
                <a:lnTo>
                  <a:pt x="1438672" y="5018443"/>
                </a:lnTo>
                <a:lnTo>
                  <a:pt x="1428750" y="5031145"/>
                </a:lnTo>
                <a:lnTo>
                  <a:pt x="1418828" y="5044244"/>
                </a:lnTo>
                <a:lnTo>
                  <a:pt x="1408906" y="5056945"/>
                </a:lnTo>
                <a:lnTo>
                  <a:pt x="1398587" y="5068854"/>
                </a:lnTo>
                <a:lnTo>
                  <a:pt x="1387872" y="5081158"/>
                </a:lnTo>
                <a:lnTo>
                  <a:pt x="1377156" y="5093067"/>
                </a:lnTo>
                <a:lnTo>
                  <a:pt x="1365250" y="5104181"/>
                </a:lnTo>
                <a:lnTo>
                  <a:pt x="1354137" y="5115692"/>
                </a:lnTo>
                <a:lnTo>
                  <a:pt x="1342231" y="5126806"/>
                </a:lnTo>
                <a:lnTo>
                  <a:pt x="1329928" y="5137126"/>
                </a:lnTo>
                <a:lnTo>
                  <a:pt x="1318022" y="5147843"/>
                </a:lnTo>
                <a:lnTo>
                  <a:pt x="1305719" y="5157767"/>
                </a:lnTo>
                <a:lnTo>
                  <a:pt x="1292622" y="5167293"/>
                </a:lnTo>
                <a:lnTo>
                  <a:pt x="1279525" y="5176820"/>
                </a:lnTo>
                <a:lnTo>
                  <a:pt x="1266031" y="5186743"/>
                </a:lnTo>
                <a:lnTo>
                  <a:pt x="1252934" y="5195476"/>
                </a:lnTo>
                <a:lnTo>
                  <a:pt x="1239044" y="5204208"/>
                </a:lnTo>
                <a:lnTo>
                  <a:pt x="1224756" y="5211750"/>
                </a:lnTo>
                <a:lnTo>
                  <a:pt x="1210866" y="5219689"/>
                </a:lnTo>
                <a:lnTo>
                  <a:pt x="1196578" y="5227627"/>
                </a:lnTo>
                <a:lnTo>
                  <a:pt x="1181894" y="5234772"/>
                </a:lnTo>
                <a:lnTo>
                  <a:pt x="1167209" y="5241917"/>
                </a:lnTo>
                <a:lnTo>
                  <a:pt x="1152128" y="5247871"/>
                </a:lnTo>
                <a:lnTo>
                  <a:pt x="1136650" y="5254222"/>
                </a:lnTo>
                <a:lnTo>
                  <a:pt x="1121966" y="5260176"/>
                </a:lnTo>
                <a:lnTo>
                  <a:pt x="1106091" y="5265733"/>
                </a:lnTo>
                <a:lnTo>
                  <a:pt x="1090216" y="5270893"/>
                </a:lnTo>
                <a:lnTo>
                  <a:pt x="1074341" y="5275656"/>
                </a:lnTo>
                <a:lnTo>
                  <a:pt x="1058863" y="5280023"/>
                </a:lnTo>
                <a:lnTo>
                  <a:pt x="1042591" y="5283595"/>
                </a:lnTo>
                <a:lnTo>
                  <a:pt x="1026319" y="5287564"/>
                </a:lnTo>
                <a:lnTo>
                  <a:pt x="1009650" y="5290343"/>
                </a:lnTo>
                <a:lnTo>
                  <a:pt x="992981" y="5293518"/>
                </a:lnTo>
                <a:lnTo>
                  <a:pt x="976313" y="5295503"/>
                </a:lnTo>
                <a:lnTo>
                  <a:pt x="959247" y="5297488"/>
                </a:lnTo>
                <a:lnTo>
                  <a:pt x="942181" y="5299076"/>
                </a:lnTo>
                <a:lnTo>
                  <a:pt x="925513" y="5299869"/>
                </a:lnTo>
                <a:lnTo>
                  <a:pt x="908447" y="5300663"/>
                </a:lnTo>
                <a:lnTo>
                  <a:pt x="890984" y="5300663"/>
                </a:lnTo>
                <a:lnTo>
                  <a:pt x="873522" y="5300663"/>
                </a:lnTo>
                <a:lnTo>
                  <a:pt x="856456" y="5299869"/>
                </a:lnTo>
                <a:lnTo>
                  <a:pt x="839391" y="5299076"/>
                </a:lnTo>
                <a:lnTo>
                  <a:pt x="822325" y="5297488"/>
                </a:lnTo>
                <a:lnTo>
                  <a:pt x="805259" y="5295503"/>
                </a:lnTo>
                <a:lnTo>
                  <a:pt x="788591" y="5293518"/>
                </a:lnTo>
                <a:lnTo>
                  <a:pt x="771922" y="5290343"/>
                </a:lnTo>
                <a:lnTo>
                  <a:pt x="755253" y="5287564"/>
                </a:lnTo>
                <a:lnTo>
                  <a:pt x="738981" y="5283595"/>
                </a:lnTo>
                <a:lnTo>
                  <a:pt x="723106" y="5280023"/>
                </a:lnTo>
                <a:lnTo>
                  <a:pt x="707231" y="5275656"/>
                </a:lnTo>
                <a:lnTo>
                  <a:pt x="691356" y="5270893"/>
                </a:lnTo>
                <a:lnTo>
                  <a:pt x="675481" y="5265733"/>
                </a:lnTo>
                <a:lnTo>
                  <a:pt x="659606" y="5260176"/>
                </a:lnTo>
                <a:lnTo>
                  <a:pt x="644922" y="5254222"/>
                </a:lnTo>
                <a:lnTo>
                  <a:pt x="629444" y="5247871"/>
                </a:lnTo>
                <a:lnTo>
                  <a:pt x="614363" y="5241917"/>
                </a:lnTo>
                <a:lnTo>
                  <a:pt x="599678" y="5234772"/>
                </a:lnTo>
                <a:lnTo>
                  <a:pt x="584994" y="5227627"/>
                </a:lnTo>
                <a:lnTo>
                  <a:pt x="570706" y="5219689"/>
                </a:lnTo>
                <a:lnTo>
                  <a:pt x="556816" y="5211750"/>
                </a:lnTo>
                <a:lnTo>
                  <a:pt x="542528" y="5204208"/>
                </a:lnTo>
                <a:lnTo>
                  <a:pt x="529034" y="5195476"/>
                </a:lnTo>
                <a:lnTo>
                  <a:pt x="515541" y="5186743"/>
                </a:lnTo>
                <a:lnTo>
                  <a:pt x="502444" y="5176820"/>
                </a:lnTo>
                <a:lnTo>
                  <a:pt x="488950" y="5167293"/>
                </a:lnTo>
                <a:lnTo>
                  <a:pt x="476250" y="5157767"/>
                </a:lnTo>
                <a:lnTo>
                  <a:pt x="463550" y="5147843"/>
                </a:lnTo>
                <a:lnTo>
                  <a:pt x="451644" y="5137126"/>
                </a:lnTo>
                <a:lnTo>
                  <a:pt x="439737" y="5126806"/>
                </a:lnTo>
                <a:lnTo>
                  <a:pt x="427434" y="5115692"/>
                </a:lnTo>
                <a:lnTo>
                  <a:pt x="415925" y="5104181"/>
                </a:lnTo>
                <a:lnTo>
                  <a:pt x="404813" y="5093067"/>
                </a:lnTo>
                <a:lnTo>
                  <a:pt x="393700" y="5081158"/>
                </a:lnTo>
                <a:lnTo>
                  <a:pt x="382984" y="5068854"/>
                </a:lnTo>
                <a:lnTo>
                  <a:pt x="372666" y="5056945"/>
                </a:lnTo>
                <a:lnTo>
                  <a:pt x="362744" y="5044244"/>
                </a:lnTo>
                <a:lnTo>
                  <a:pt x="352822" y="5031145"/>
                </a:lnTo>
                <a:lnTo>
                  <a:pt x="343297" y="5018443"/>
                </a:lnTo>
                <a:lnTo>
                  <a:pt x="334169" y="5004947"/>
                </a:lnTo>
                <a:lnTo>
                  <a:pt x="325437" y="4991848"/>
                </a:lnTo>
                <a:lnTo>
                  <a:pt x="316706" y="4977956"/>
                </a:lnTo>
                <a:lnTo>
                  <a:pt x="308372" y="4963666"/>
                </a:lnTo>
                <a:lnTo>
                  <a:pt x="300434" y="4949773"/>
                </a:lnTo>
                <a:lnTo>
                  <a:pt x="292894" y="4935087"/>
                </a:lnTo>
                <a:lnTo>
                  <a:pt x="285750" y="4920797"/>
                </a:lnTo>
                <a:lnTo>
                  <a:pt x="278606" y="4906110"/>
                </a:lnTo>
                <a:lnTo>
                  <a:pt x="272256" y="4891027"/>
                </a:lnTo>
                <a:lnTo>
                  <a:pt x="265906" y="4875943"/>
                </a:lnTo>
                <a:lnTo>
                  <a:pt x="259953" y="4860463"/>
                </a:lnTo>
                <a:lnTo>
                  <a:pt x="254794" y="4844982"/>
                </a:lnTo>
                <a:lnTo>
                  <a:pt x="249634" y="4829105"/>
                </a:lnTo>
                <a:lnTo>
                  <a:pt x="245269" y="4813625"/>
                </a:lnTo>
                <a:lnTo>
                  <a:pt x="240506" y="4797747"/>
                </a:lnTo>
                <a:lnTo>
                  <a:pt x="236934" y="4781473"/>
                </a:lnTo>
                <a:lnTo>
                  <a:pt x="232966" y="4764802"/>
                </a:lnTo>
                <a:lnTo>
                  <a:pt x="229791" y="4748527"/>
                </a:lnTo>
                <a:lnTo>
                  <a:pt x="227409" y="4731856"/>
                </a:lnTo>
                <a:lnTo>
                  <a:pt x="224631" y="4715582"/>
                </a:lnTo>
                <a:lnTo>
                  <a:pt x="223044" y="4698514"/>
                </a:lnTo>
                <a:lnTo>
                  <a:pt x="221456" y="4681445"/>
                </a:lnTo>
                <a:lnTo>
                  <a:pt x="220266" y="4664377"/>
                </a:lnTo>
                <a:lnTo>
                  <a:pt x="219869" y="4647309"/>
                </a:lnTo>
                <a:lnTo>
                  <a:pt x="219472" y="4629844"/>
                </a:lnTo>
                <a:lnTo>
                  <a:pt x="219472" y="348509"/>
                </a:lnTo>
                <a:lnTo>
                  <a:pt x="174625" y="348509"/>
                </a:lnTo>
                <a:lnTo>
                  <a:pt x="165497" y="348509"/>
                </a:lnTo>
                <a:lnTo>
                  <a:pt x="156766" y="347715"/>
                </a:lnTo>
                <a:lnTo>
                  <a:pt x="148034" y="346921"/>
                </a:lnTo>
                <a:lnTo>
                  <a:pt x="139303" y="345333"/>
                </a:lnTo>
                <a:lnTo>
                  <a:pt x="130969" y="342951"/>
                </a:lnTo>
                <a:lnTo>
                  <a:pt x="122634" y="340570"/>
                </a:lnTo>
                <a:lnTo>
                  <a:pt x="114300" y="338188"/>
                </a:lnTo>
                <a:lnTo>
                  <a:pt x="106363" y="334616"/>
                </a:lnTo>
                <a:lnTo>
                  <a:pt x="98822" y="331440"/>
                </a:lnTo>
                <a:lnTo>
                  <a:pt x="91281" y="327868"/>
                </a:lnTo>
                <a:lnTo>
                  <a:pt x="83741" y="323502"/>
                </a:lnTo>
                <a:lnTo>
                  <a:pt x="76994" y="319135"/>
                </a:lnTo>
                <a:lnTo>
                  <a:pt x="70247" y="313975"/>
                </a:lnTo>
                <a:lnTo>
                  <a:pt x="63500" y="308815"/>
                </a:lnTo>
                <a:lnTo>
                  <a:pt x="57150" y="303258"/>
                </a:lnTo>
                <a:lnTo>
                  <a:pt x="51197" y="297304"/>
                </a:lnTo>
                <a:lnTo>
                  <a:pt x="45244" y="291747"/>
                </a:lnTo>
                <a:lnTo>
                  <a:pt x="39687" y="285396"/>
                </a:lnTo>
                <a:lnTo>
                  <a:pt x="34528" y="278648"/>
                </a:lnTo>
                <a:lnTo>
                  <a:pt x="29766" y="271503"/>
                </a:lnTo>
                <a:lnTo>
                  <a:pt x="25400" y="264358"/>
                </a:lnTo>
                <a:lnTo>
                  <a:pt x="21034" y="257611"/>
                </a:lnTo>
                <a:lnTo>
                  <a:pt x="17066" y="250069"/>
                </a:lnTo>
                <a:lnTo>
                  <a:pt x="13494" y="242130"/>
                </a:lnTo>
                <a:lnTo>
                  <a:pt x="10716" y="234192"/>
                </a:lnTo>
                <a:lnTo>
                  <a:pt x="7937" y="226253"/>
                </a:lnTo>
                <a:lnTo>
                  <a:pt x="5159" y="217917"/>
                </a:lnTo>
                <a:lnTo>
                  <a:pt x="3572" y="209185"/>
                </a:lnTo>
                <a:lnTo>
                  <a:pt x="1984" y="200849"/>
                </a:lnTo>
                <a:lnTo>
                  <a:pt x="794" y="192116"/>
                </a:lnTo>
                <a:lnTo>
                  <a:pt x="397" y="182987"/>
                </a:lnTo>
                <a:lnTo>
                  <a:pt x="0" y="174254"/>
                </a:lnTo>
                <a:lnTo>
                  <a:pt x="397" y="165125"/>
                </a:lnTo>
                <a:lnTo>
                  <a:pt x="794" y="156392"/>
                </a:lnTo>
                <a:lnTo>
                  <a:pt x="1984" y="147660"/>
                </a:lnTo>
                <a:lnTo>
                  <a:pt x="3572" y="138927"/>
                </a:lnTo>
                <a:lnTo>
                  <a:pt x="5159" y="130592"/>
                </a:lnTo>
                <a:lnTo>
                  <a:pt x="7937" y="122256"/>
                </a:lnTo>
                <a:lnTo>
                  <a:pt x="10716" y="114714"/>
                </a:lnTo>
                <a:lnTo>
                  <a:pt x="13494" y="106776"/>
                </a:lnTo>
                <a:lnTo>
                  <a:pt x="17066" y="98837"/>
                </a:lnTo>
                <a:lnTo>
                  <a:pt x="21034" y="91295"/>
                </a:lnTo>
                <a:lnTo>
                  <a:pt x="25400" y="83753"/>
                </a:lnTo>
                <a:lnTo>
                  <a:pt x="29766" y="76609"/>
                </a:lnTo>
                <a:lnTo>
                  <a:pt x="34528" y="70258"/>
                </a:lnTo>
                <a:lnTo>
                  <a:pt x="39687" y="63510"/>
                </a:lnTo>
                <a:lnTo>
                  <a:pt x="45244" y="57159"/>
                </a:lnTo>
                <a:lnTo>
                  <a:pt x="51197" y="50808"/>
                </a:lnTo>
                <a:lnTo>
                  <a:pt x="57150" y="45251"/>
                </a:lnTo>
                <a:lnTo>
                  <a:pt x="63500" y="39694"/>
                </a:lnTo>
                <a:lnTo>
                  <a:pt x="70247" y="34930"/>
                </a:lnTo>
                <a:lnTo>
                  <a:pt x="76994" y="29770"/>
                </a:lnTo>
                <a:lnTo>
                  <a:pt x="83741" y="25404"/>
                </a:lnTo>
                <a:lnTo>
                  <a:pt x="91281" y="21038"/>
                </a:lnTo>
                <a:lnTo>
                  <a:pt x="98822" y="17465"/>
                </a:lnTo>
                <a:lnTo>
                  <a:pt x="106363" y="13496"/>
                </a:lnTo>
                <a:lnTo>
                  <a:pt x="114300" y="10717"/>
                </a:lnTo>
                <a:lnTo>
                  <a:pt x="122634" y="7939"/>
                </a:lnTo>
                <a:lnTo>
                  <a:pt x="130969" y="5557"/>
                </a:lnTo>
                <a:lnTo>
                  <a:pt x="139303" y="3573"/>
                </a:lnTo>
                <a:lnTo>
                  <a:pt x="148034" y="1985"/>
                </a:lnTo>
                <a:lnTo>
                  <a:pt x="156766" y="1191"/>
                </a:lnTo>
                <a:lnTo>
                  <a:pt x="165497" y="397"/>
                </a:lnTo>
                <a:lnTo>
                  <a:pt x="17462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82" name="标题 1"/>
          <p:cNvSpPr txBox="1"/>
          <p:nvPr>
            <p:custDataLst>
              <p:tags r:id="rId17"/>
            </p:custDataLst>
          </p:nvPr>
        </p:nvSpPr>
        <p:spPr>
          <a:xfrm>
            <a:off x="3599180" y="3257076"/>
            <a:ext cx="1044828" cy="224894"/>
          </a:xfrm>
          <a:prstGeom prst="rect">
            <a:avLst/>
          </a:prstGeom>
          <a:noFill/>
        </p:spPr>
        <p:txBody>
          <a:bodyPr wrap="square" rtlCol="0">
            <a:normAutofit fontScale="52500" lnSpcReduction="20000"/>
          </a:bodyPr>
          <a:lstStyle>
            <a:defPPr>
              <a:defRPr lang="zh-CN"/>
            </a:defPPr>
            <a:lvl1pPr>
              <a:lnSpc>
                <a:spcPct val="130000"/>
              </a:lnSpc>
              <a:defRPr sz="1200"/>
            </a:lvl1pPr>
          </a:lstStyle>
          <a:p>
            <a:pPr algn="l">
              <a:lnSpc>
                <a:spcPct val="120000"/>
              </a:lnSpc>
            </a:pPr>
            <a:r>
              <a:rPr lang="zh-CN" altLang="en-US" sz="15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无机质凝集剂</a:t>
            </a:r>
          </a:p>
        </p:txBody>
      </p:sp>
      <p:sp>
        <p:nvSpPr>
          <p:cNvPr id="183" name="标题 1"/>
          <p:cNvSpPr txBox="1"/>
          <p:nvPr>
            <p:custDataLst>
              <p:tags r:id="rId18"/>
            </p:custDataLst>
          </p:nvPr>
        </p:nvSpPr>
        <p:spPr>
          <a:xfrm>
            <a:off x="685800" y="5261135"/>
            <a:ext cx="885190" cy="2698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反应槽</a:t>
            </a:r>
          </a:p>
        </p:txBody>
      </p:sp>
      <p:sp>
        <p:nvSpPr>
          <p:cNvPr id="184" name="标题 1"/>
          <p:cNvSpPr txBox="1"/>
          <p:nvPr>
            <p:custDataLst>
              <p:tags r:id="rId19"/>
            </p:custDataLst>
          </p:nvPr>
        </p:nvSpPr>
        <p:spPr>
          <a:xfrm>
            <a:off x="2305685" y="5261135"/>
            <a:ext cx="885190" cy="2698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凝集槽</a:t>
            </a:r>
          </a:p>
        </p:txBody>
      </p:sp>
      <p:sp>
        <p:nvSpPr>
          <p:cNvPr id="185" name="标题 1"/>
          <p:cNvSpPr txBox="1"/>
          <p:nvPr>
            <p:custDataLst>
              <p:tags r:id="rId20"/>
            </p:custDataLst>
          </p:nvPr>
        </p:nvSpPr>
        <p:spPr>
          <a:xfrm>
            <a:off x="4014470" y="5261135"/>
            <a:ext cx="885190" cy="2698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沉淀槽</a:t>
            </a:r>
          </a:p>
        </p:txBody>
      </p:sp>
      <p:sp>
        <p:nvSpPr>
          <p:cNvPr id="186" name="标题 1"/>
          <p:cNvSpPr txBox="1"/>
          <p:nvPr>
            <p:custDataLst>
              <p:tags r:id="rId21"/>
            </p:custDataLst>
          </p:nvPr>
        </p:nvSpPr>
        <p:spPr>
          <a:xfrm>
            <a:off x="5771515" y="5261135"/>
            <a:ext cx="885190" cy="2698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脱水机</a:t>
            </a:r>
          </a:p>
        </p:txBody>
      </p:sp>
      <p:sp>
        <p:nvSpPr>
          <p:cNvPr id="187" name="标题 1"/>
          <p:cNvSpPr txBox="1"/>
          <p:nvPr>
            <p:custDataLst>
              <p:tags r:id="rId22"/>
            </p:custDataLst>
          </p:nvPr>
        </p:nvSpPr>
        <p:spPr>
          <a:xfrm>
            <a:off x="7642225" y="4891565"/>
            <a:ext cx="885190" cy="269875"/>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固体物</a:t>
            </a:r>
          </a:p>
        </p:txBody>
      </p:sp>
      <p:sp>
        <p:nvSpPr>
          <p:cNvPr id="198" name="任意多边形 197"/>
          <p:cNvSpPr/>
          <p:nvPr>
            <p:custDataLst>
              <p:tags r:id="rId23"/>
            </p:custDataLst>
          </p:nvPr>
        </p:nvSpPr>
        <p:spPr bwMode="auto">
          <a:xfrm>
            <a:off x="6200300" y="2984778"/>
            <a:ext cx="574014" cy="168933"/>
          </a:xfrm>
          <a:custGeom>
            <a:avLst/>
            <a:gdLst>
              <a:gd name="connsiteX0" fmla="*/ 1568004 w 1838325"/>
              <a:gd name="connsiteY0" fmla="*/ 0 h 541020"/>
              <a:gd name="connsiteX1" fmla="*/ 1572314 w 1838325"/>
              <a:gd name="connsiteY1" fmla="*/ 151 h 541020"/>
              <a:gd name="connsiteX2" fmla="*/ 1576624 w 1838325"/>
              <a:gd name="connsiteY2" fmla="*/ 454 h 541020"/>
              <a:gd name="connsiteX3" fmla="*/ 1580934 w 1838325"/>
              <a:gd name="connsiteY3" fmla="*/ 984 h 541020"/>
              <a:gd name="connsiteX4" fmla="*/ 1585244 w 1838325"/>
              <a:gd name="connsiteY4" fmla="*/ 1740 h 541020"/>
              <a:gd name="connsiteX5" fmla="*/ 1589479 w 1838325"/>
              <a:gd name="connsiteY5" fmla="*/ 2648 h 541020"/>
              <a:gd name="connsiteX6" fmla="*/ 1593637 w 1838325"/>
              <a:gd name="connsiteY6" fmla="*/ 3708 h 541020"/>
              <a:gd name="connsiteX7" fmla="*/ 1597796 w 1838325"/>
              <a:gd name="connsiteY7" fmla="*/ 5070 h 541020"/>
              <a:gd name="connsiteX8" fmla="*/ 1601879 w 1838325"/>
              <a:gd name="connsiteY8" fmla="*/ 6659 h 541020"/>
              <a:gd name="connsiteX9" fmla="*/ 1606038 w 1838325"/>
              <a:gd name="connsiteY9" fmla="*/ 8475 h 541020"/>
              <a:gd name="connsiteX10" fmla="*/ 1608004 w 1838325"/>
              <a:gd name="connsiteY10" fmla="*/ 9383 h 541020"/>
              <a:gd name="connsiteX11" fmla="*/ 1609970 w 1838325"/>
              <a:gd name="connsiteY11" fmla="*/ 10366 h 541020"/>
              <a:gd name="connsiteX12" fmla="*/ 1611936 w 1838325"/>
              <a:gd name="connsiteY12" fmla="*/ 11426 h 541020"/>
              <a:gd name="connsiteX13" fmla="*/ 1613902 w 1838325"/>
              <a:gd name="connsiteY13" fmla="*/ 12561 h 541020"/>
              <a:gd name="connsiteX14" fmla="*/ 1615792 w 1838325"/>
              <a:gd name="connsiteY14" fmla="*/ 13696 h 541020"/>
              <a:gd name="connsiteX15" fmla="*/ 1617683 w 1838325"/>
              <a:gd name="connsiteY15" fmla="*/ 14906 h 541020"/>
              <a:gd name="connsiteX16" fmla="*/ 1619497 w 1838325"/>
              <a:gd name="connsiteY16" fmla="*/ 16193 h 541020"/>
              <a:gd name="connsiteX17" fmla="*/ 1621312 w 1838325"/>
              <a:gd name="connsiteY17" fmla="*/ 17555 h 541020"/>
              <a:gd name="connsiteX18" fmla="*/ 1623127 w 1838325"/>
              <a:gd name="connsiteY18" fmla="*/ 18917 h 541020"/>
              <a:gd name="connsiteX19" fmla="*/ 1624942 w 1838325"/>
              <a:gd name="connsiteY19" fmla="*/ 20355 h 541020"/>
              <a:gd name="connsiteX20" fmla="*/ 1626681 w 1838325"/>
              <a:gd name="connsiteY20" fmla="*/ 21792 h 541020"/>
              <a:gd name="connsiteX21" fmla="*/ 1628420 w 1838325"/>
              <a:gd name="connsiteY21" fmla="*/ 23306 h 541020"/>
              <a:gd name="connsiteX22" fmla="*/ 1630159 w 1838325"/>
              <a:gd name="connsiteY22" fmla="*/ 24895 h 541020"/>
              <a:gd name="connsiteX23" fmla="*/ 1631898 w 1838325"/>
              <a:gd name="connsiteY23" fmla="*/ 26484 h 541020"/>
              <a:gd name="connsiteX24" fmla="*/ 1811860 w 1838325"/>
              <a:gd name="connsiteY24" fmla="*/ 206571 h 541020"/>
              <a:gd name="connsiteX25" fmla="*/ 1813524 w 1838325"/>
              <a:gd name="connsiteY25" fmla="*/ 208312 h 541020"/>
              <a:gd name="connsiteX26" fmla="*/ 1815036 w 1838325"/>
              <a:gd name="connsiteY26" fmla="*/ 210052 h 541020"/>
              <a:gd name="connsiteX27" fmla="*/ 1816548 w 1838325"/>
              <a:gd name="connsiteY27" fmla="*/ 211792 h 541020"/>
              <a:gd name="connsiteX28" fmla="*/ 1818061 w 1838325"/>
              <a:gd name="connsiteY28" fmla="*/ 213533 h 541020"/>
              <a:gd name="connsiteX29" fmla="*/ 1819497 w 1838325"/>
              <a:gd name="connsiteY29" fmla="*/ 215349 h 541020"/>
              <a:gd name="connsiteX30" fmla="*/ 1820858 w 1838325"/>
              <a:gd name="connsiteY30" fmla="*/ 217165 h 541020"/>
              <a:gd name="connsiteX31" fmla="*/ 1822144 w 1838325"/>
              <a:gd name="connsiteY31" fmla="*/ 218981 h 541020"/>
              <a:gd name="connsiteX32" fmla="*/ 1823354 w 1838325"/>
              <a:gd name="connsiteY32" fmla="*/ 220872 h 541020"/>
              <a:gd name="connsiteX33" fmla="*/ 1824639 w 1838325"/>
              <a:gd name="connsiteY33" fmla="*/ 222689 h 541020"/>
              <a:gd name="connsiteX34" fmla="*/ 1825849 w 1838325"/>
              <a:gd name="connsiteY34" fmla="*/ 224656 h 541020"/>
              <a:gd name="connsiteX35" fmla="*/ 1826907 w 1838325"/>
              <a:gd name="connsiteY35" fmla="*/ 226548 h 541020"/>
              <a:gd name="connsiteX36" fmla="*/ 1827890 w 1838325"/>
              <a:gd name="connsiteY36" fmla="*/ 228515 h 541020"/>
              <a:gd name="connsiteX37" fmla="*/ 1829025 w 1838325"/>
              <a:gd name="connsiteY37" fmla="*/ 230482 h 541020"/>
              <a:gd name="connsiteX38" fmla="*/ 1829932 w 1838325"/>
              <a:gd name="connsiteY38" fmla="*/ 232450 h 541020"/>
              <a:gd name="connsiteX39" fmla="*/ 1831747 w 1838325"/>
              <a:gd name="connsiteY39" fmla="*/ 236536 h 541020"/>
              <a:gd name="connsiteX40" fmla="*/ 1833259 w 1838325"/>
              <a:gd name="connsiteY40" fmla="*/ 240622 h 541020"/>
              <a:gd name="connsiteX41" fmla="*/ 1834544 w 1838325"/>
              <a:gd name="connsiteY41" fmla="*/ 244859 h 541020"/>
              <a:gd name="connsiteX42" fmla="*/ 1835754 w 1838325"/>
              <a:gd name="connsiteY42" fmla="*/ 249021 h 541020"/>
              <a:gd name="connsiteX43" fmla="*/ 1836662 w 1838325"/>
              <a:gd name="connsiteY43" fmla="*/ 253258 h 541020"/>
              <a:gd name="connsiteX44" fmla="*/ 1837342 w 1838325"/>
              <a:gd name="connsiteY44" fmla="*/ 257647 h 541020"/>
              <a:gd name="connsiteX45" fmla="*/ 1837871 w 1838325"/>
              <a:gd name="connsiteY45" fmla="*/ 261884 h 541020"/>
              <a:gd name="connsiteX46" fmla="*/ 1838174 w 1838325"/>
              <a:gd name="connsiteY46" fmla="*/ 266273 h 541020"/>
              <a:gd name="connsiteX47" fmla="*/ 1838325 w 1838325"/>
              <a:gd name="connsiteY47" fmla="*/ 270510 h 541020"/>
              <a:gd name="connsiteX48" fmla="*/ 1838174 w 1838325"/>
              <a:gd name="connsiteY48" fmla="*/ 274899 h 541020"/>
              <a:gd name="connsiteX49" fmla="*/ 1837871 w 1838325"/>
              <a:gd name="connsiteY49" fmla="*/ 279212 h 541020"/>
              <a:gd name="connsiteX50" fmla="*/ 1837342 w 1838325"/>
              <a:gd name="connsiteY50" fmla="*/ 283525 h 541020"/>
              <a:gd name="connsiteX51" fmla="*/ 1836662 w 1838325"/>
              <a:gd name="connsiteY51" fmla="*/ 287838 h 541020"/>
              <a:gd name="connsiteX52" fmla="*/ 1835754 w 1838325"/>
              <a:gd name="connsiteY52" fmla="*/ 292075 h 541020"/>
              <a:gd name="connsiteX53" fmla="*/ 1834544 w 1838325"/>
              <a:gd name="connsiteY53" fmla="*/ 296313 h 541020"/>
              <a:gd name="connsiteX54" fmla="*/ 1833259 w 1838325"/>
              <a:gd name="connsiteY54" fmla="*/ 300474 h 541020"/>
              <a:gd name="connsiteX55" fmla="*/ 1831747 w 1838325"/>
              <a:gd name="connsiteY55" fmla="*/ 304560 h 541020"/>
              <a:gd name="connsiteX56" fmla="*/ 1829932 w 1838325"/>
              <a:gd name="connsiteY56" fmla="*/ 308646 h 541020"/>
              <a:gd name="connsiteX57" fmla="*/ 1829025 w 1838325"/>
              <a:gd name="connsiteY57" fmla="*/ 310689 h 541020"/>
              <a:gd name="connsiteX58" fmla="*/ 1827890 w 1838325"/>
              <a:gd name="connsiteY58" fmla="*/ 312581 h 541020"/>
              <a:gd name="connsiteX59" fmla="*/ 1826907 w 1838325"/>
              <a:gd name="connsiteY59" fmla="*/ 314548 h 541020"/>
              <a:gd name="connsiteX60" fmla="*/ 1825849 w 1838325"/>
              <a:gd name="connsiteY60" fmla="*/ 316440 h 541020"/>
              <a:gd name="connsiteX61" fmla="*/ 1824639 w 1838325"/>
              <a:gd name="connsiteY61" fmla="*/ 318407 h 541020"/>
              <a:gd name="connsiteX62" fmla="*/ 1823354 w 1838325"/>
              <a:gd name="connsiteY62" fmla="*/ 320299 h 541020"/>
              <a:gd name="connsiteX63" fmla="*/ 1822144 w 1838325"/>
              <a:gd name="connsiteY63" fmla="*/ 322191 h 541020"/>
              <a:gd name="connsiteX64" fmla="*/ 1820858 w 1838325"/>
              <a:gd name="connsiteY64" fmla="*/ 324007 h 541020"/>
              <a:gd name="connsiteX65" fmla="*/ 1819497 w 1838325"/>
              <a:gd name="connsiteY65" fmla="*/ 325823 h 541020"/>
              <a:gd name="connsiteX66" fmla="*/ 1818061 w 1838325"/>
              <a:gd name="connsiteY66" fmla="*/ 327639 h 541020"/>
              <a:gd name="connsiteX67" fmla="*/ 1816548 w 1838325"/>
              <a:gd name="connsiteY67" fmla="*/ 329379 h 541020"/>
              <a:gd name="connsiteX68" fmla="*/ 1815036 w 1838325"/>
              <a:gd name="connsiteY68" fmla="*/ 331120 h 541020"/>
              <a:gd name="connsiteX69" fmla="*/ 1813524 w 1838325"/>
              <a:gd name="connsiteY69" fmla="*/ 332784 h 541020"/>
              <a:gd name="connsiteX70" fmla="*/ 1811860 w 1838325"/>
              <a:gd name="connsiteY70" fmla="*/ 334449 h 541020"/>
              <a:gd name="connsiteX71" fmla="*/ 1631898 w 1838325"/>
              <a:gd name="connsiteY71" fmla="*/ 514537 h 541020"/>
              <a:gd name="connsiteX72" fmla="*/ 1630159 w 1838325"/>
              <a:gd name="connsiteY72" fmla="*/ 516201 h 541020"/>
              <a:gd name="connsiteX73" fmla="*/ 1628420 w 1838325"/>
              <a:gd name="connsiteY73" fmla="*/ 517790 h 541020"/>
              <a:gd name="connsiteX74" fmla="*/ 1626681 w 1838325"/>
              <a:gd name="connsiteY74" fmla="*/ 519379 h 541020"/>
              <a:gd name="connsiteX75" fmla="*/ 1624942 w 1838325"/>
              <a:gd name="connsiteY75" fmla="*/ 520817 h 541020"/>
              <a:gd name="connsiteX76" fmla="*/ 1623127 w 1838325"/>
              <a:gd name="connsiteY76" fmla="*/ 522255 h 541020"/>
              <a:gd name="connsiteX77" fmla="*/ 1621312 w 1838325"/>
              <a:gd name="connsiteY77" fmla="*/ 523617 h 541020"/>
              <a:gd name="connsiteX78" fmla="*/ 1619497 w 1838325"/>
              <a:gd name="connsiteY78" fmla="*/ 524903 h 541020"/>
              <a:gd name="connsiteX79" fmla="*/ 1617683 w 1838325"/>
              <a:gd name="connsiteY79" fmla="*/ 526189 h 541020"/>
              <a:gd name="connsiteX80" fmla="*/ 1615792 w 1838325"/>
              <a:gd name="connsiteY80" fmla="*/ 527400 h 541020"/>
              <a:gd name="connsiteX81" fmla="*/ 1613902 w 1838325"/>
              <a:gd name="connsiteY81" fmla="*/ 528535 h 541020"/>
              <a:gd name="connsiteX82" fmla="*/ 1612012 w 1838325"/>
              <a:gd name="connsiteY82" fmla="*/ 529670 h 541020"/>
              <a:gd name="connsiteX83" fmla="*/ 1609970 w 1838325"/>
              <a:gd name="connsiteY83" fmla="*/ 530729 h 541020"/>
              <a:gd name="connsiteX84" fmla="*/ 1608004 w 1838325"/>
              <a:gd name="connsiteY84" fmla="*/ 531713 h 541020"/>
              <a:gd name="connsiteX85" fmla="*/ 1606038 w 1838325"/>
              <a:gd name="connsiteY85" fmla="*/ 532697 h 541020"/>
              <a:gd name="connsiteX86" fmla="*/ 1603997 w 1838325"/>
              <a:gd name="connsiteY86" fmla="*/ 533605 h 541020"/>
              <a:gd name="connsiteX87" fmla="*/ 1602031 w 1838325"/>
              <a:gd name="connsiteY87" fmla="*/ 534437 h 541020"/>
              <a:gd name="connsiteX88" fmla="*/ 1597796 w 1838325"/>
              <a:gd name="connsiteY88" fmla="*/ 535950 h 541020"/>
              <a:gd name="connsiteX89" fmla="*/ 1593637 w 1838325"/>
              <a:gd name="connsiteY89" fmla="*/ 537312 h 541020"/>
              <a:gd name="connsiteX90" fmla="*/ 1589479 w 1838325"/>
              <a:gd name="connsiteY90" fmla="*/ 538523 h 541020"/>
              <a:gd name="connsiteX91" fmla="*/ 1585244 w 1838325"/>
              <a:gd name="connsiteY91" fmla="*/ 539431 h 541020"/>
              <a:gd name="connsiteX92" fmla="*/ 1580934 w 1838325"/>
              <a:gd name="connsiteY92" fmla="*/ 540112 h 541020"/>
              <a:gd name="connsiteX93" fmla="*/ 1576624 w 1838325"/>
              <a:gd name="connsiteY93" fmla="*/ 540566 h 541020"/>
              <a:gd name="connsiteX94" fmla="*/ 1572314 w 1838325"/>
              <a:gd name="connsiteY94" fmla="*/ 540944 h 541020"/>
              <a:gd name="connsiteX95" fmla="*/ 1568004 w 1838325"/>
              <a:gd name="connsiteY95" fmla="*/ 541020 h 541020"/>
              <a:gd name="connsiteX96" fmla="*/ 1563619 w 1838325"/>
              <a:gd name="connsiteY96" fmla="*/ 540944 h 541020"/>
              <a:gd name="connsiteX97" fmla="*/ 1559384 w 1838325"/>
              <a:gd name="connsiteY97" fmla="*/ 540566 h 541020"/>
              <a:gd name="connsiteX98" fmla="*/ 1554999 w 1838325"/>
              <a:gd name="connsiteY98" fmla="*/ 540112 h 541020"/>
              <a:gd name="connsiteX99" fmla="*/ 1550688 w 1838325"/>
              <a:gd name="connsiteY99" fmla="*/ 539431 h 541020"/>
              <a:gd name="connsiteX100" fmla="*/ 1546454 w 1838325"/>
              <a:gd name="connsiteY100" fmla="*/ 538523 h 541020"/>
              <a:gd name="connsiteX101" fmla="*/ 1542295 w 1838325"/>
              <a:gd name="connsiteY101" fmla="*/ 537312 h 541020"/>
              <a:gd name="connsiteX102" fmla="*/ 1538137 w 1838325"/>
              <a:gd name="connsiteY102" fmla="*/ 535950 h 541020"/>
              <a:gd name="connsiteX103" fmla="*/ 1533902 w 1838325"/>
              <a:gd name="connsiteY103" fmla="*/ 534437 h 541020"/>
              <a:gd name="connsiteX104" fmla="*/ 1529970 w 1838325"/>
              <a:gd name="connsiteY104" fmla="*/ 532697 h 541020"/>
              <a:gd name="connsiteX105" fmla="*/ 1527929 w 1838325"/>
              <a:gd name="connsiteY105" fmla="*/ 531713 h 541020"/>
              <a:gd name="connsiteX106" fmla="*/ 1525963 w 1838325"/>
              <a:gd name="connsiteY106" fmla="*/ 530729 h 541020"/>
              <a:gd name="connsiteX107" fmla="*/ 1524072 w 1838325"/>
              <a:gd name="connsiteY107" fmla="*/ 529670 h 541020"/>
              <a:gd name="connsiteX108" fmla="*/ 1522031 w 1838325"/>
              <a:gd name="connsiteY108" fmla="*/ 528535 h 541020"/>
              <a:gd name="connsiteX109" fmla="*/ 1520140 w 1838325"/>
              <a:gd name="connsiteY109" fmla="*/ 527400 h 541020"/>
              <a:gd name="connsiteX110" fmla="*/ 1518250 w 1838325"/>
              <a:gd name="connsiteY110" fmla="*/ 526189 h 541020"/>
              <a:gd name="connsiteX111" fmla="*/ 1516435 w 1838325"/>
              <a:gd name="connsiteY111" fmla="*/ 524903 h 541020"/>
              <a:gd name="connsiteX112" fmla="*/ 1514545 w 1838325"/>
              <a:gd name="connsiteY112" fmla="*/ 523617 h 541020"/>
              <a:gd name="connsiteX113" fmla="*/ 1512730 w 1838325"/>
              <a:gd name="connsiteY113" fmla="*/ 522255 h 541020"/>
              <a:gd name="connsiteX114" fmla="*/ 1510991 w 1838325"/>
              <a:gd name="connsiteY114" fmla="*/ 520817 h 541020"/>
              <a:gd name="connsiteX115" fmla="*/ 1509176 w 1838325"/>
              <a:gd name="connsiteY115" fmla="*/ 519379 h 541020"/>
              <a:gd name="connsiteX116" fmla="*/ 1507437 w 1838325"/>
              <a:gd name="connsiteY116" fmla="*/ 517790 h 541020"/>
              <a:gd name="connsiteX117" fmla="*/ 1505698 w 1838325"/>
              <a:gd name="connsiteY117" fmla="*/ 516201 h 541020"/>
              <a:gd name="connsiteX118" fmla="*/ 1504110 w 1838325"/>
              <a:gd name="connsiteY118" fmla="*/ 514537 h 541020"/>
              <a:gd name="connsiteX119" fmla="*/ 1502447 w 1838325"/>
              <a:gd name="connsiteY119" fmla="*/ 512872 h 541020"/>
              <a:gd name="connsiteX120" fmla="*/ 1500934 w 1838325"/>
              <a:gd name="connsiteY120" fmla="*/ 511207 h 541020"/>
              <a:gd name="connsiteX121" fmla="*/ 1499346 w 1838325"/>
              <a:gd name="connsiteY121" fmla="*/ 509467 h 541020"/>
              <a:gd name="connsiteX122" fmla="*/ 1497910 w 1838325"/>
              <a:gd name="connsiteY122" fmla="*/ 507727 h 541020"/>
              <a:gd name="connsiteX123" fmla="*/ 1496473 w 1838325"/>
              <a:gd name="connsiteY123" fmla="*/ 505911 h 541020"/>
              <a:gd name="connsiteX124" fmla="*/ 1495112 w 1838325"/>
              <a:gd name="connsiteY124" fmla="*/ 504095 h 541020"/>
              <a:gd name="connsiteX125" fmla="*/ 1493827 w 1838325"/>
              <a:gd name="connsiteY125" fmla="*/ 502279 h 541020"/>
              <a:gd name="connsiteX126" fmla="*/ 1492541 w 1838325"/>
              <a:gd name="connsiteY126" fmla="*/ 500387 h 541020"/>
              <a:gd name="connsiteX127" fmla="*/ 1491256 w 1838325"/>
              <a:gd name="connsiteY127" fmla="*/ 498495 h 541020"/>
              <a:gd name="connsiteX128" fmla="*/ 1490121 w 1838325"/>
              <a:gd name="connsiteY128" fmla="*/ 496528 h 541020"/>
              <a:gd name="connsiteX129" fmla="*/ 1488987 w 1838325"/>
              <a:gd name="connsiteY129" fmla="*/ 494636 h 541020"/>
              <a:gd name="connsiteX130" fmla="*/ 1487929 w 1838325"/>
              <a:gd name="connsiteY130" fmla="*/ 492745 h 541020"/>
              <a:gd name="connsiteX131" fmla="*/ 1486946 w 1838325"/>
              <a:gd name="connsiteY131" fmla="*/ 490777 h 541020"/>
              <a:gd name="connsiteX132" fmla="*/ 1486038 w 1838325"/>
              <a:gd name="connsiteY132" fmla="*/ 488734 h 541020"/>
              <a:gd name="connsiteX133" fmla="*/ 1484224 w 1838325"/>
              <a:gd name="connsiteY133" fmla="*/ 484648 h 541020"/>
              <a:gd name="connsiteX134" fmla="*/ 1482636 w 1838325"/>
              <a:gd name="connsiteY134" fmla="*/ 480562 h 541020"/>
              <a:gd name="connsiteX135" fmla="*/ 1481350 w 1838325"/>
              <a:gd name="connsiteY135" fmla="*/ 476400 h 541020"/>
              <a:gd name="connsiteX136" fmla="*/ 1480216 w 1838325"/>
              <a:gd name="connsiteY136" fmla="*/ 472239 h 541020"/>
              <a:gd name="connsiteX137" fmla="*/ 1479309 w 1838325"/>
              <a:gd name="connsiteY137" fmla="*/ 467926 h 541020"/>
              <a:gd name="connsiteX138" fmla="*/ 1478552 w 1838325"/>
              <a:gd name="connsiteY138" fmla="*/ 463613 h 541020"/>
              <a:gd name="connsiteX139" fmla="*/ 1478023 w 1838325"/>
              <a:gd name="connsiteY139" fmla="*/ 459300 h 541020"/>
              <a:gd name="connsiteX140" fmla="*/ 1477721 w 1838325"/>
              <a:gd name="connsiteY140" fmla="*/ 454987 h 541020"/>
              <a:gd name="connsiteX141" fmla="*/ 1477645 w 1838325"/>
              <a:gd name="connsiteY141" fmla="*/ 450598 h 541020"/>
              <a:gd name="connsiteX142" fmla="*/ 1477721 w 1838325"/>
              <a:gd name="connsiteY142" fmla="*/ 446361 h 541020"/>
              <a:gd name="connsiteX143" fmla="*/ 1478023 w 1838325"/>
              <a:gd name="connsiteY143" fmla="*/ 441972 h 541020"/>
              <a:gd name="connsiteX144" fmla="*/ 1478552 w 1838325"/>
              <a:gd name="connsiteY144" fmla="*/ 437583 h 541020"/>
              <a:gd name="connsiteX145" fmla="*/ 1479309 w 1838325"/>
              <a:gd name="connsiteY145" fmla="*/ 433346 h 541020"/>
              <a:gd name="connsiteX146" fmla="*/ 1480216 w 1838325"/>
              <a:gd name="connsiteY146" fmla="*/ 429108 h 541020"/>
              <a:gd name="connsiteX147" fmla="*/ 1481350 w 1838325"/>
              <a:gd name="connsiteY147" fmla="*/ 424871 h 541020"/>
              <a:gd name="connsiteX148" fmla="*/ 1482636 w 1838325"/>
              <a:gd name="connsiteY148" fmla="*/ 420709 h 541020"/>
              <a:gd name="connsiteX149" fmla="*/ 1484224 w 1838325"/>
              <a:gd name="connsiteY149" fmla="*/ 416623 h 541020"/>
              <a:gd name="connsiteX150" fmla="*/ 1486038 w 1838325"/>
              <a:gd name="connsiteY150" fmla="*/ 412537 h 541020"/>
              <a:gd name="connsiteX151" fmla="*/ 1486946 w 1838325"/>
              <a:gd name="connsiteY151" fmla="*/ 410570 h 541020"/>
              <a:gd name="connsiteX152" fmla="*/ 1487929 w 1838325"/>
              <a:gd name="connsiteY152" fmla="*/ 408527 h 541020"/>
              <a:gd name="connsiteX153" fmla="*/ 1488987 w 1838325"/>
              <a:gd name="connsiteY153" fmla="*/ 406560 h 541020"/>
              <a:gd name="connsiteX154" fmla="*/ 1490121 w 1838325"/>
              <a:gd name="connsiteY154" fmla="*/ 404668 h 541020"/>
              <a:gd name="connsiteX155" fmla="*/ 1491256 w 1838325"/>
              <a:gd name="connsiteY155" fmla="*/ 402776 h 541020"/>
              <a:gd name="connsiteX156" fmla="*/ 1492541 w 1838325"/>
              <a:gd name="connsiteY156" fmla="*/ 400809 h 541020"/>
              <a:gd name="connsiteX157" fmla="*/ 1493827 w 1838325"/>
              <a:gd name="connsiteY157" fmla="*/ 398993 h 541020"/>
              <a:gd name="connsiteX158" fmla="*/ 1495112 w 1838325"/>
              <a:gd name="connsiteY158" fmla="*/ 397101 h 541020"/>
              <a:gd name="connsiteX159" fmla="*/ 1496473 w 1838325"/>
              <a:gd name="connsiteY159" fmla="*/ 395285 h 541020"/>
              <a:gd name="connsiteX160" fmla="*/ 1497910 w 1838325"/>
              <a:gd name="connsiteY160" fmla="*/ 393545 h 541020"/>
              <a:gd name="connsiteX161" fmla="*/ 1499346 w 1838325"/>
              <a:gd name="connsiteY161" fmla="*/ 391729 h 541020"/>
              <a:gd name="connsiteX162" fmla="*/ 1500934 w 1838325"/>
              <a:gd name="connsiteY162" fmla="*/ 390064 h 541020"/>
              <a:gd name="connsiteX163" fmla="*/ 1502447 w 1838325"/>
              <a:gd name="connsiteY163" fmla="*/ 388324 h 541020"/>
              <a:gd name="connsiteX164" fmla="*/ 1504110 w 1838325"/>
              <a:gd name="connsiteY164" fmla="*/ 386659 h 541020"/>
              <a:gd name="connsiteX165" fmla="*/ 1541304 w 1838325"/>
              <a:gd name="connsiteY165" fmla="*/ 349463 h 541020"/>
              <a:gd name="connsiteX166" fmla="*/ 81000 w 1838325"/>
              <a:gd name="connsiteY166" fmla="*/ 349463 h 541020"/>
              <a:gd name="connsiteX167" fmla="*/ 0 w 1838325"/>
              <a:gd name="connsiteY167" fmla="*/ 268463 h 541020"/>
              <a:gd name="connsiteX168" fmla="*/ 81000 w 1838325"/>
              <a:gd name="connsiteY168" fmla="*/ 187463 h 541020"/>
              <a:gd name="connsiteX169" fmla="*/ 1537167 w 1838325"/>
              <a:gd name="connsiteY169" fmla="*/ 187463 h 541020"/>
              <a:gd name="connsiteX170" fmla="*/ 1504110 w 1838325"/>
              <a:gd name="connsiteY170" fmla="*/ 154361 h 541020"/>
              <a:gd name="connsiteX171" fmla="*/ 1502447 w 1838325"/>
              <a:gd name="connsiteY171" fmla="*/ 152772 h 541020"/>
              <a:gd name="connsiteX172" fmla="*/ 1500934 w 1838325"/>
              <a:gd name="connsiteY172" fmla="*/ 151032 h 541020"/>
              <a:gd name="connsiteX173" fmla="*/ 1499346 w 1838325"/>
              <a:gd name="connsiteY173" fmla="*/ 149291 h 541020"/>
              <a:gd name="connsiteX174" fmla="*/ 1497910 w 1838325"/>
              <a:gd name="connsiteY174" fmla="*/ 147551 h 541020"/>
              <a:gd name="connsiteX175" fmla="*/ 1496473 w 1838325"/>
              <a:gd name="connsiteY175" fmla="*/ 145735 h 541020"/>
              <a:gd name="connsiteX176" fmla="*/ 1495112 w 1838325"/>
              <a:gd name="connsiteY176" fmla="*/ 143919 h 541020"/>
              <a:gd name="connsiteX177" fmla="*/ 1493827 w 1838325"/>
              <a:gd name="connsiteY177" fmla="*/ 142103 h 541020"/>
              <a:gd name="connsiteX178" fmla="*/ 1492541 w 1838325"/>
              <a:gd name="connsiteY178" fmla="*/ 140211 h 541020"/>
              <a:gd name="connsiteX179" fmla="*/ 1491256 w 1838325"/>
              <a:gd name="connsiteY179" fmla="*/ 138320 h 541020"/>
              <a:gd name="connsiteX180" fmla="*/ 1490121 w 1838325"/>
              <a:gd name="connsiteY180" fmla="*/ 136428 h 541020"/>
              <a:gd name="connsiteX181" fmla="*/ 1488987 w 1838325"/>
              <a:gd name="connsiteY181" fmla="*/ 134461 h 541020"/>
              <a:gd name="connsiteX182" fmla="*/ 1487929 w 1838325"/>
              <a:gd name="connsiteY182" fmla="*/ 132493 h 541020"/>
              <a:gd name="connsiteX183" fmla="*/ 1486946 w 1838325"/>
              <a:gd name="connsiteY183" fmla="*/ 130602 h 541020"/>
              <a:gd name="connsiteX184" fmla="*/ 1486038 w 1838325"/>
              <a:gd name="connsiteY184" fmla="*/ 128559 h 541020"/>
              <a:gd name="connsiteX185" fmla="*/ 1484224 w 1838325"/>
              <a:gd name="connsiteY185" fmla="*/ 124472 h 541020"/>
              <a:gd name="connsiteX186" fmla="*/ 1482636 w 1838325"/>
              <a:gd name="connsiteY186" fmla="*/ 120386 h 541020"/>
              <a:gd name="connsiteX187" fmla="*/ 1481350 w 1838325"/>
              <a:gd name="connsiteY187" fmla="*/ 116225 h 541020"/>
              <a:gd name="connsiteX188" fmla="*/ 1480216 w 1838325"/>
              <a:gd name="connsiteY188" fmla="*/ 111987 h 541020"/>
              <a:gd name="connsiteX189" fmla="*/ 1479309 w 1838325"/>
              <a:gd name="connsiteY189" fmla="*/ 107674 h 541020"/>
              <a:gd name="connsiteX190" fmla="*/ 1478552 w 1838325"/>
              <a:gd name="connsiteY190" fmla="*/ 103437 h 541020"/>
              <a:gd name="connsiteX191" fmla="*/ 1478023 w 1838325"/>
              <a:gd name="connsiteY191" fmla="*/ 99200 h 541020"/>
              <a:gd name="connsiteX192" fmla="*/ 1477721 w 1838325"/>
              <a:gd name="connsiteY192" fmla="*/ 94811 h 541020"/>
              <a:gd name="connsiteX193" fmla="*/ 1477645 w 1838325"/>
              <a:gd name="connsiteY193" fmla="*/ 90422 h 541020"/>
              <a:gd name="connsiteX194" fmla="*/ 1477721 w 1838325"/>
              <a:gd name="connsiteY194" fmla="*/ 86109 h 541020"/>
              <a:gd name="connsiteX195" fmla="*/ 1478023 w 1838325"/>
              <a:gd name="connsiteY195" fmla="*/ 81796 h 541020"/>
              <a:gd name="connsiteX196" fmla="*/ 1478552 w 1838325"/>
              <a:gd name="connsiteY196" fmla="*/ 77483 h 541020"/>
              <a:gd name="connsiteX197" fmla="*/ 1479309 w 1838325"/>
              <a:gd name="connsiteY197" fmla="*/ 73170 h 541020"/>
              <a:gd name="connsiteX198" fmla="*/ 1480216 w 1838325"/>
              <a:gd name="connsiteY198" fmla="*/ 68933 h 541020"/>
              <a:gd name="connsiteX199" fmla="*/ 1481350 w 1838325"/>
              <a:gd name="connsiteY199" fmla="*/ 64771 h 541020"/>
              <a:gd name="connsiteX200" fmla="*/ 1482636 w 1838325"/>
              <a:gd name="connsiteY200" fmla="*/ 60534 h 541020"/>
              <a:gd name="connsiteX201" fmla="*/ 1484224 w 1838325"/>
              <a:gd name="connsiteY201" fmla="*/ 56372 h 541020"/>
              <a:gd name="connsiteX202" fmla="*/ 1486038 w 1838325"/>
              <a:gd name="connsiteY202" fmla="*/ 52362 h 541020"/>
              <a:gd name="connsiteX203" fmla="*/ 1486946 w 1838325"/>
              <a:gd name="connsiteY203" fmla="*/ 50394 h 541020"/>
              <a:gd name="connsiteX204" fmla="*/ 1487929 w 1838325"/>
              <a:gd name="connsiteY204" fmla="*/ 48427 h 541020"/>
              <a:gd name="connsiteX205" fmla="*/ 1488987 w 1838325"/>
              <a:gd name="connsiteY205" fmla="*/ 46460 h 541020"/>
              <a:gd name="connsiteX206" fmla="*/ 1490121 w 1838325"/>
              <a:gd name="connsiteY206" fmla="*/ 44492 h 541020"/>
              <a:gd name="connsiteX207" fmla="*/ 1491256 w 1838325"/>
              <a:gd name="connsiteY207" fmla="*/ 42601 h 541020"/>
              <a:gd name="connsiteX208" fmla="*/ 1492541 w 1838325"/>
              <a:gd name="connsiteY208" fmla="*/ 40709 h 541020"/>
              <a:gd name="connsiteX209" fmla="*/ 1493827 w 1838325"/>
              <a:gd name="connsiteY209" fmla="*/ 38893 h 541020"/>
              <a:gd name="connsiteX210" fmla="*/ 1495112 w 1838325"/>
              <a:gd name="connsiteY210" fmla="*/ 36926 h 541020"/>
              <a:gd name="connsiteX211" fmla="*/ 1496473 w 1838325"/>
              <a:gd name="connsiteY211" fmla="*/ 35110 h 541020"/>
              <a:gd name="connsiteX212" fmla="*/ 1497910 w 1838325"/>
              <a:gd name="connsiteY212" fmla="*/ 33445 h 541020"/>
              <a:gd name="connsiteX213" fmla="*/ 1499346 w 1838325"/>
              <a:gd name="connsiteY213" fmla="*/ 31629 h 541020"/>
              <a:gd name="connsiteX214" fmla="*/ 1500934 w 1838325"/>
              <a:gd name="connsiteY214" fmla="*/ 29889 h 541020"/>
              <a:gd name="connsiteX215" fmla="*/ 1502447 w 1838325"/>
              <a:gd name="connsiteY215" fmla="*/ 28148 h 541020"/>
              <a:gd name="connsiteX216" fmla="*/ 1504110 w 1838325"/>
              <a:gd name="connsiteY216" fmla="*/ 26484 h 541020"/>
              <a:gd name="connsiteX217" fmla="*/ 1505698 w 1838325"/>
              <a:gd name="connsiteY217" fmla="*/ 24895 h 541020"/>
              <a:gd name="connsiteX218" fmla="*/ 1507437 w 1838325"/>
              <a:gd name="connsiteY218" fmla="*/ 23306 h 541020"/>
              <a:gd name="connsiteX219" fmla="*/ 1509176 w 1838325"/>
              <a:gd name="connsiteY219" fmla="*/ 21792 h 541020"/>
              <a:gd name="connsiteX220" fmla="*/ 1510991 w 1838325"/>
              <a:gd name="connsiteY220" fmla="*/ 20355 h 541020"/>
              <a:gd name="connsiteX221" fmla="*/ 1512730 w 1838325"/>
              <a:gd name="connsiteY221" fmla="*/ 18917 h 541020"/>
              <a:gd name="connsiteX222" fmla="*/ 1514545 w 1838325"/>
              <a:gd name="connsiteY222" fmla="*/ 17555 h 541020"/>
              <a:gd name="connsiteX223" fmla="*/ 1516435 w 1838325"/>
              <a:gd name="connsiteY223" fmla="*/ 16193 h 541020"/>
              <a:gd name="connsiteX224" fmla="*/ 1518250 w 1838325"/>
              <a:gd name="connsiteY224" fmla="*/ 14906 h 541020"/>
              <a:gd name="connsiteX225" fmla="*/ 1520140 w 1838325"/>
              <a:gd name="connsiteY225" fmla="*/ 13696 h 541020"/>
              <a:gd name="connsiteX226" fmla="*/ 1522031 w 1838325"/>
              <a:gd name="connsiteY226" fmla="*/ 12561 h 541020"/>
              <a:gd name="connsiteX227" fmla="*/ 1523921 w 1838325"/>
              <a:gd name="connsiteY227" fmla="*/ 11426 h 541020"/>
              <a:gd name="connsiteX228" fmla="*/ 1525963 w 1838325"/>
              <a:gd name="connsiteY228" fmla="*/ 10366 h 541020"/>
              <a:gd name="connsiteX229" fmla="*/ 1527929 w 1838325"/>
              <a:gd name="connsiteY229" fmla="*/ 9383 h 541020"/>
              <a:gd name="connsiteX230" fmla="*/ 1529970 w 1838325"/>
              <a:gd name="connsiteY230" fmla="*/ 8475 h 541020"/>
              <a:gd name="connsiteX231" fmla="*/ 1533902 w 1838325"/>
              <a:gd name="connsiteY231" fmla="*/ 6659 h 541020"/>
              <a:gd name="connsiteX232" fmla="*/ 1538137 w 1838325"/>
              <a:gd name="connsiteY232" fmla="*/ 5070 h 541020"/>
              <a:gd name="connsiteX233" fmla="*/ 1542295 w 1838325"/>
              <a:gd name="connsiteY233" fmla="*/ 3708 h 541020"/>
              <a:gd name="connsiteX234" fmla="*/ 1546454 w 1838325"/>
              <a:gd name="connsiteY234" fmla="*/ 2648 h 541020"/>
              <a:gd name="connsiteX235" fmla="*/ 1550688 w 1838325"/>
              <a:gd name="connsiteY235" fmla="*/ 1740 h 541020"/>
              <a:gd name="connsiteX236" fmla="*/ 1554999 w 1838325"/>
              <a:gd name="connsiteY236" fmla="*/ 984 h 541020"/>
              <a:gd name="connsiteX237" fmla="*/ 1559384 w 1838325"/>
              <a:gd name="connsiteY237" fmla="*/ 454 h 541020"/>
              <a:gd name="connsiteX238" fmla="*/ 1563619 w 1838325"/>
              <a:gd name="connsiteY238" fmla="*/ 151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Lst>
            <a:rect l="l" t="t" r="r" b="b"/>
            <a:pathLst>
              <a:path w="1838325" h="541020">
                <a:moveTo>
                  <a:pt x="1568004" y="0"/>
                </a:moveTo>
                <a:lnTo>
                  <a:pt x="1572314" y="151"/>
                </a:lnTo>
                <a:lnTo>
                  <a:pt x="1576624" y="454"/>
                </a:lnTo>
                <a:lnTo>
                  <a:pt x="1580934" y="984"/>
                </a:lnTo>
                <a:lnTo>
                  <a:pt x="1585244" y="1740"/>
                </a:lnTo>
                <a:lnTo>
                  <a:pt x="1589479" y="2648"/>
                </a:lnTo>
                <a:lnTo>
                  <a:pt x="1593637" y="3708"/>
                </a:lnTo>
                <a:lnTo>
                  <a:pt x="1597796" y="5070"/>
                </a:lnTo>
                <a:lnTo>
                  <a:pt x="1601879" y="6659"/>
                </a:lnTo>
                <a:lnTo>
                  <a:pt x="1606038" y="8475"/>
                </a:lnTo>
                <a:lnTo>
                  <a:pt x="1608004" y="9383"/>
                </a:lnTo>
                <a:lnTo>
                  <a:pt x="1609970" y="10366"/>
                </a:lnTo>
                <a:lnTo>
                  <a:pt x="1611936" y="11426"/>
                </a:lnTo>
                <a:lnTo>
                  <a:pt x="1613902" y="12561"/>
                </a:lnTo>
                <a:lnTo>
                  <a:pt x="1615792" y="13696"/>
                </a:lnTo>
                <a:lnTo>
                  <a:pt x="1617683" y="14906"/>
                </a:lnTo>
                <a:lnTo>
                  <a:pt x="1619497" y="16193"/>
                </a:lnTo>
                <a:lnTo>
                  <a:pt x="1621312" y="17555"/>
                </a:lnTo>
                <a:lnTo>
                  <a:pt x="1623127" y="18917"/>
                </a:lnTo>
                <a:lnTo>
                  <a:pt x="1624942" y="20355"/>
                </a:lnTo>
                <a:lnTo>
                  <a:pt x="1626681" y="21792"/>
                </a:lnTo>
                <a:lnTo>
                  <a:pt x="1628420" y="23306"/>
                </a:lnTo>
                <a:lnTo>
                  <a:pt x="1630159" y="24895"/>
                </a:lnTo>
                <a:lnTo>
                  <a:pt x="1631898" y="26484"/>
                </a:lnTo>
                <a:lnTo>
                  <a:pt x="1811860" y="206571"/>
                </a:lnTo>
                <a:lnTo>
                  <a:pt x="1813524" y="208312"/>
                </a:lnTo>
                <a:lnTo>
                  <a:pt x="1815036" y="210052"/>
                </a:lnTo>
                <a:lnTo>
                  <a:pt x="1816548" y="211792"/>
                </a:lnTo>
                <a:lnTo>
                  <a:pt x="1818061" y="213533"/>
                </a:lnTo>
                <a:lnTo>
                  <a:pt x="1819497" y="215349"/>
                </a:lnTo>
                <a:lnTo>
                  <a:pt x="1820858" y="217165"/>
                </a:lnTo>
                <a:lnTo>
                  <a:pt x="1822144" y="218981"/>
                </a:lnTo>
                <a:lnTo>
                  <a:pt x="1823354" y="220872"/>
                </a:lnTo>
                <a:lnTo>
                  <a:pt x="1824639" y="222689"/>
                </a:lnTo>
                <a:lnTo>
                  <a:pt x="1825849" y="224656"/>
                </a:lnTo>
                <a:lnTo>
                  <a:pt x="1826907" y="226548"/>
                </a:lnTo>
                <a:lnTo>
                  <a:pt x="1827890" y="228515"/>
                </a:lnTo>
                <a:lnTo>
                  <a:pt x="1829025" y="230482"/>
                </a:lnTo>
                <a:lnTo>
                  <a:pt x="1829932" y="232450"/>
                </a:lnTo>
                <a:lnTo>
                  <a:pt x="1831747" y="236536"/>
                </a:lnTo>
                <a:lnTo>
                  <a:pt x="1833259" y="240622"/>
                </a:lnTo>
                <a:lnTo>
                  <a:pt x="1834544" y="244859"/>
                </a:lnTo>
                <a:lnTo>
                  <a:pt x="1835754" y="249021"/>
                </a:lnTo>
                <a:lnTo>
                  <a:pt x="1836662" y="253258"/>
                </a:lnTo>
                <a:lnTo>
                  <a:pt x="1837342" y="257647"/>
                </a:lnTo>
                <a:lnTo>
                  <a:pt x="1837871" y="261884"/>
                </a:lnTo>
                <a:lnTo>
                  <a:pt x="1838174" y="266273"/>
                </a:lnTo>
                <a:lnTo>
                  <a:pt x="1838325" y="270510"/>
                </a:lnTo>
                <a:lnTo>
                  <a:pt x="1838174" y="274899"/>
                </a:lnTo>
                <a:lnTo>
                  <a:pt x="1837871" y="279212"/>
                </a:lnTo>
                <a:lnTo>
                  <a:pt x="1837342" y="283525"/>
                </a:lnTo>
                <a:lnTo>
                  <a:pt x="1836662" y="287838"/>
                </a:lnTo>
                <a:lnTo>
                  <a:pt x="1835754" y="292075"/>
                </a:lnTo>
                <a:lnTo>
                  <a:pt x="1834544" y="296313"/>
                </a:lnTo>
                <a:lnTo>
                  <a:pt x="1833259" y="300474"/>
                </a:lnTo>
                <a:lnTo>
                  <a:pt x="1831747" y="304560"/>
                </a:lnTo>
                <a:lnTo>
                  <a:pt x="1829932" y="308646"/>
                </a:lnTo>
                <a:lnTo>
                  <a:pt x="1829025" y="310689"/>
                </a:lnTo>
                <a:lnTo>
                  <a:pt x="1827890" y="312581"/>
                </a:lnTo>
                <a:lnTo>
                  <a:pt x="1826907" y="314548"/>
                </a:lnTo>
                <a:lnTo>
                  <a:pt x="1825849" y="316440"/>
                </a:lnTo>
                <a:lnTo>
                  <a:pt x="1824639" y="318407"/>
                </a:lnTo>
                <a:lnTo>
                  <a:pt x="1823354" y="320299"/>
                </a:lnTo>
                <a:lnTo>
                  <a:pt x="1822144" y="322191"/>
                </a:lnTo>
                <a:lnTo>
                  <a:pt x="1820858" y="324007"/>
                </a:lnTo>
                <a:lnTo>
                  <a:pt x="1819497" y="325823"/>
                </a:lnTo>
                <a:lnTo>
                  <a:pt x="1818061" y="327639"/>
                </a:lnTo>
                <a:lnTo>
                  <a:pt x="1816548" y="329379"/>
                </a:lnTo>
                <a:lnTo>
                  <a:pt x="1815036" y="331120"/>
                </a:lnTo>
                <a:lnTo>
                  <a:pt x="1813524" y="332784"/>
                </a:lnTo>
                <a:lnTo>
                  <a:pt x="1811860" y="334449"/>
                </a:lnTo>
                <a:lnTo>
                  <a:pt x="1631898" y="514537"/>
                </a:lnTo>
                <a:lnTo>
                  <a:pt x="1630159" y="516201"/>
                </a:lnTo>
                <a:lnTo>
                  <a:pt x="1628420" y="517790"/>
                </a:lnTo>
                <a:lnTo>
                  <a:pt x="1626681" y="519379"/>
                </a:lnTo>
                <a:lnTo>
                  <a:pt x="1624942" y="520817"/>
                </a:lnTo>
                <a:lnTo>
                  <a:pt x="1623127" y="522255"/>
                </a:lnTo>
                <a:lnTo>
                  <a:pt x="1621312" y="523617"/>
                </a:lnTo>
                <a:lnTo>
                  <a:pt x="1619497" y="524903"/>
                </a:lnTo>
                <a:lnTo>
                  <a:pt x="1617683" y="526189"/>
                </a:lnTo>
                <a:lnTo>
                  <a:pt x="1615792" y="527400"/>
                </a:lnTo>
                <a:lnTo>
                  <a:pt x="1613902" y="528535"/>
                </a:lnTo>
                <a:lnTo>
                  <a:pt x="1612012" y="529670"/>
                </a:lnTo>
                <a:lnTo>
                  <a:pt x="1609970" y="530729"/>
                </a:lnTo>
                <a:lnTo>
                  <a:pt x="1608004" y="531713"/>
                </a:lnTo>
                <a:lnTo>
                  <a:pt x="1606038" y="532697"/>
                </a:lnTo>
                <a:lnTo>
                  <a:pt x="1603997" y="533605"/>
                </a:lnTo>
                <a:lnTo>
                  <a:pt x="1602031" y="534437"/>
                </a:lnTo>
                <a:lnTo>
                  <a:pt x="1597796" y="535950"/>
                </a:lnTo>
                <a:lnTo>
                  <a:pt x="1593637" y="537312"/>
                </a:lnTo>
                <a:lnTo>
                  <a:pt x="1589479" y="538523"/>
                </a:lnTo>
                <a:lnTo>
                  <a:pt x="1585244" y="539431"/>
                </a:lnTo>
                <a:lnTo>
                  <a:pt x="1580934" y="540112"/>
                </a:lnTo>
                <a:lnTo>
                  <a:pt x="1576624" y="540566"/>
                </a:lnTo>
                <a:lnTo>
                  <a:pt x="1572314" y="540944"/>
                </a:lnTo>
                <a:lnTo>
                  <a:pt x="1568004" y="541020"/>
                </a:lnTo>
                <a:lnTo>
                  <a:pt x="1563619" y="540944"/>
                </a:lnTo>
                <a:lnTo>
                  <a:pt x="1559384" y="540566"/>
                </a:lnTo>
                <a:lnTo>
                  <a:pt x="1554999" y="540112"/>
                </a:lnTo>
                <a:lnTo>
                  <a:pt x="1550688" y="539431"/>
                </a:lnTo>
                <a:lnTo>
                  <a:pt x="1546454" y="538523"/>
                </a:lnTo>
                <a:lnTo>
                  <a:pt x="1542295" y="537312"/>
                </a:lnTo>
                <a:lnTo>
                  <a:pt x="1538137" y="535950"/>
                </a:lnTo>
                <a:lnTo>
                  <a:pt x="1533902" y="534437"/>
                </a:lnTo>
                <a:lnTo>
                  <a:pt x="1529970" y="532697"/>
                </a:lnTo>
                <a:lnTo>
                  <a:pt x="1527929" y="531713"/>
                </a:lnTo>
                <a:lnTo>
                  <a:pt x="1525963" y="530729"/>
                </a:lnTo>
                <a:lnTo>
                  <a:pt x="1524072" y="529670"/>
                </a:lnTo>
                <a:lnTo>
                  <a:pt x="1522031" y="528535"/>
                </a:lnTo>
                <a:lnTo>
                  <a:pt x="1520140" y="527400"/>
                </a:lnTo>
                <a:lnTo>
                  <a:pt x="1518250" y="526189"/>
                </a:lnTo>
                <a:lnTo>
                  <a:pt x="1516435" y="524903"/>
                </a:lnTo>
                <a:lnTo>
                  <a:pt x="1514545" y="523617"/>
                </a:lnTo>
                <a:lnTo>
                  <a:pt x="1512730" y="522255"/>
                </a:lnTo>
                <a:lnTo>
                  <a:pt x="1510991" y="520817"/>
                </a:lnTo>
                <a:lnTo>
                  <a:pt x="1509176" y="519379"/>
                </a:lnTo>
                <a:lnTo>
                  <a:pt x="1507437" y="517790"/>
                </a:lnTo>
                <a:lnTo>
                  <a:pt x="1505698" y="516201"/>
                </a:lnTo>
                <a:lnTo>
                  <a:pt x="1504110" y="514537"/>
                </a:lnTo>
                <a:lnTo>
                  <a:pt x="1502447" y="512872"/>
                </a:lnTo>
                <a:lnTo>
                  <a:pt x="1500934" y="511207"/>
                </a:lnTo>
                <a:lnTo>
                  <a:pt x="1499346" y="509467"/>
                </a:lnTo>
                <a:lnTo>
                  <a:pt x="1497910" y="507727"/>
                </a:lnTo>
                <a:lnTo>
                  <a:pt x="1496473" y="505911"/>
                </a:lnTo>
                <a:lnTo>
                  <a:pt x="1495112" y="504095"/>
                </a:lnTo>
                <a:lnTo>
                  <a:pt x="1493827" y="502279"/>
                </a:lnTo>
                <a:lnTo>
                  <a:pt x="1492541" y="500387"/>
                </a:lnTo>
                <a:lnTo>
                  <a:pt x="1491256" y="498495"/>
                </a:lnTo>
                <a:lnTo>
                  <a:pt x="1490121" y="496528"/>
                </a:lnTo>
                <a:lnTo>
                  <a:pt x="1488987" y="494636"/>
                </a:lnTo>
                <a:lnTo>
                  <a:pt x="1487929" y="492745"/>
                </a:lnTo>
                <a:lnTo>
                  <a:pt x="1486946" y="490777"/>
                </a:lnTo>
                <a:lnTo>
                  <a:pt x="1486038" y="488734"/>
                </a:lnTo>
                <a:lnTo>
                  <a:pt x="1484224" y="484648"/>
                </a:lnTo>
                <a:lnTo>
                  <a:pt x="1482636" y="480562"/>
                </a:lnTo>
                <a:lnTo>
                  <a:pt x="1481350" y="476400"/>
                </a:lnTo>
                <a:lnTo>
                  <a:pt x="1480216" y="472239"/>
                </a:lnTo>
                <a:lnTo>
                  <a:pt x="1479309" y="467926"/>
                </a:lnTo>
                <a:lnTo>
                  <a:pt x="1478552" y="463613"/>
                </a:lnTo>
                <a:lnTo>
                  <a:pt x="1478023" y="459300"/>
                </a:lnTo>
                <a:lnTo>
                  <a:pt x="1477721" y="454987"/>
                </a:lnTo>
                <a:lnTo>
                  <a:pt x="1477645" y="450598"/>
                </a:lnTo>
                <a:lnTo>
                  <a:pt x="1477721" y="446361"/>
                </a:lnTo>
                <a:lnTo>
                  <a:pt x="1478023" y="441972"/>
                </a:lnTo>
                <a:lnTo>
                  <a:pt x="1478552" y="437583"/>
                </a:lnTo>
                <a:lnTo>
                  <a:pt x="1479309" y="433346"/>
                </a:lnTo>
                <a:lnTo>
                  <a:pt x="1480216" y="429108"/>
                </a:lnTo>
                <a:lnTo>
                  <a:pt x="1481350" y="424871"/>
                </a:lnTo>
                <a:lnTo>
                  <a:pt x="1482636" y="420709"/>
                </a:lnTo>
                <a:lnTo>
                  <a:pt x="1484224" y="416623"/>
                </a:lnTo>
                <a:lnTo>
                  <a:pt x="1486038" y="412537"/>
                </a:lnTo>
                <a:lnTo>
                  <a:pt x="1486946" y="410570"/>
                </a:lnTo>
                <a:lnTo>
                  <a:pt x="1487929" y="408527"/>
                </a:lnTo>
                <a:lnTo>
                  <a:pt x="1488987" y="406560"/>
                </a:lnTo>
                <a:lnTo>
                  <a:pt x="1490121" y="404668"/>
                </a:lnTo>
                <a:lnTo>
                  <a:pt x="1491256" y="402776"/>
                </a:lnTo>
                <a:lnTo>
                  <a:pt x="1492541" y="400809"/>
                </a:lnTo>
                <a:lnTo>
                  <a:pt x="1493827" y="398993"/>
                </a:lnTo>
                <a:lnTo>
                  <a:pt x="1495112" y="397101"/>
                </a:lnTo>
                <a:lnTo>
                  <a:pt x="1496473" y="395285"/>
                </a:lnTo>
                <a:lnTo>
                  <a:pt x="1497910" y="393545"/>
                </a:lnTo>
                <a:lnTo>
                  <a:pt x="1499346" y="391729"/>
                </a:lnTo>
                <a:lnTo>
                  <a:pt x="1500934" y="390064"/>
                </a:lnTo>
                <a:lnTo>
                  <a:pt x="1502447" y="388324"/>
                </a:lnTo>
                <a:lnTo>
                  <a:pt x="1504110" y="386659"/>
                </a:lnTo>
                <a:lnTo>
                  <a:pt x="1541304" y="349463"/>
                </a:lnTo>
                <a:lnTo>
                  <a:pt x="81000" y="349463"/>
                </a:lnTo>
                <a:cubicBezTo>
                  <a:pt x="36265" y="349463"/>
                  <a:pt x="0" y="313198"/>
                  <a:pt x="0" y="268463"/>
                </a:cubicBezTo>
                <a:cubicBezTo>
                  <a:pt x="0" y="223728"/>
                  <a:pt x="36265" y="187463"/>
                  <a:pt x="81000" y="187463"/>
                </a:cubicBezTo>
                <a:lnTo>
                  <a:pt x="1537167" y="187463"/>
                </a:lnTo>
                <a:lnTo>
                  <a:pt x="1504110" y="154361"/>
                </a:lnTo>
                <a:lnTo>
                  <a:pt x="1502447" y="152772"/>
                </a:lnTo>
                <a:lnTo>
                  <a:pt x="1500934" y="151032"/>
                </a:lnTo>
                <a:lnTo>
                  <a:pt x="1499346" y="149291"/>
                </a:lnTo>
                <a:lnTo>
                  <a:pt x="1497910" y="147551"/>
                </a:lnTo>
                <a:lnTo>
                  <a:pt x="1496473" y="145735"/>
                </a:lnTo>
                <a:lnTo>
                  <a:pt x="1495112" y="143919"/>
                </a:lnTo>
                <a:lnTo>
                  <a:pt x="1493827" y="142103"/>
                </a:lnTo>
                <a:lnTo>
                  <a:pt x="1492541" y="140211"/>
                </a:lnTo>
                <a:lnTo>
                  <a:pt x="1491256" y="138320"/>
                </a:lnTo>
                <a:lnTo>
                  <a:pt x="1490121" y="136428"/>
                </a:lnTo>
                <a:lnTo>
                  <a:pt x="1488987" y="134461"/>
                </a:lnTo>
                <a:lnTo>
                  <a:pt x="1487929" y="132493"/>
                </a:lnTo>
                <a:lnTo>
                  <a:pt x="1486946" y="130602"/>
                </a:lnTo>
                <a:lnTo>
                  <a:pt x="1486038" y="128559"/>
                </a:lnTo>
                <a:lnTo>
                  <a:pt x="1484224" y="124472"/>
                </a:lnTo>
                <a:lnTo>
                  <a:pt x="1482636" y="120386"/>
                </a:lnTo>
                <a:lnTo>
                  <a:pt x="1481350" y="116225"/>
                </a:lnTo>
                <a:lnTo>
                  <a:pt x="1480216" y="111987"/>
                </a:lnTo>
                <a:lnTo>
                  <a:pt x="1479309" y="107674"/>
                </a:lnTo>
                <a:lnTo>
                  <a:pt x="1478552" y="103437"/>
                </a:lnTo>
                <a:lnTo>
                  <a:pt x="1478023" y="99200"/>
                </a:lnTo>
                <a:lnTo>
                  <a:pt x="1477721" y="94811"/>
                </a:lnTo>
                <a:lnTo>
                  <a:pt x="1477645" y="90422"/>
                </a:lnTo>
                <a:lnTo>
                  <a:pt x="1477721" y="86109"/>
                </a:lnTo>
                <a:lnTo>
                  <a:pt x="1478023" y="81796"/>
                </a:lnTo>
                <a:lnTo>
                  <a:pt x="1478552" y="77483"/>
                </a:lnTo>
                <a:lnTo>
                  <a:pt x="1479309" y="73170"/>
                </a:lnTo>
                <a:lnTo>
                  <a:pt x="1480216" y="68933"/>
                </a:lnTo>
                <a:lnTo>
                  <a:pt x="1481350" y="64771"/>
                </a:lnTo>
                <a:lnTo>
                  <a:pt x="1482636" y="60534"/>
                </a:lnTo>
                <a:lnTo>
                  <a:pt x="1484224" y="56372"/>
                </a:lnTo>
                <a:lnTo>
                  <a:pt x="1486038" y="52362"/>
                </a:lnTo>
                <a:lnTo>
                  <a:pt x="1486946" y="50394"/>
                </a:lnTo>
                <a:lnTo>
                  <a:pt x="1487929" y="48427"/>
                </a:lnTo>
                <a:lnTo>
                  <a:pt x="1488987" y="46460"/>
                </a:lnTo>
                <a:lnTo>
                  <a:pt x="1490121" y="44492"/>
                </a:lnTo>
                <a:lnTo>
                  <a:pt x="1491256" y="42601"/>
                </a:lnTo>
                <a:lnTo>
                  <a:pt x="1492541" y="40709"/>
                </a:lnTo>
                <a:lnTo>
                  <a:pt x="1493827" y="38893"/>
                </a:lnTo>
                <a:lnTo>
                  <a:pt x="1495112" y="36926"/>
                </a:lnTo>
                <a:lnTo>
                  <a:pt x="1496473" y="35110"/>
                </a:lnTo>
                <a:lnTo>
                  <a:pt x="1497910" y="33445"/>
                </a:lnTo>
                <a:lnTo>
                  <a:pt x="1499346" y="31629"/>
                </a:lnTo>
                <a:lnTo>
                  <a:pt x="1500934" y="29889"/>
                </a:lnTo>
                <a:lnTo>
                  <a:pt x="1502447" y="28148"/>
                </a:lnTo>
                <a:lnTo>
                  <a:pt x="1504110" y="26484"/>
                </a:lnTo>
                <a:lnTo>
                  <a:pt x="1505698" y="24895"/>
                </a:lnTo>
                <a:lnTo>
                  <a:pt x="1507437" y="23306"/>
                </a:lnTo>
                <a:lnTo>
                  <a:pt x="1509176" y="21792"/>
                </a:lnTo>
                <a:lnTo>
                  <a:pt x="1510991" y="20355"/>
                </a:lnTo>
                <a:lnTo>
                  <a:pt x="1512730" y="18917"/>
                </a:lnTo>
                <a:lnTo>
                  <a:pt x="1514545" y="17555"/>
                </a:lnTo>
                <a:lnTo>
                  <a:pt x="1516435" y="16193"/>
                </a:lnTo>
                <a:lnTo>
                  <a:pt x="1518250" y="14906"/>
                </a:lnTo>
                <a:lnTo>
                  <a:pt x="1520140" y="13696"/>
                </a:lnTo>
                <a:lnTo>
                  <a:pt x="1522031" y="12561"/>
                </a:lnTo>
                <a:lnTo>
                  <a:pt x="1523921" y="11426"/>
                </a:lnTo>
                <a:lnTo>
                  <a:pt x="1525963" y="10366"/>
                </a:lnTo>
                <a:lnTo>
                  <a:pt x="1527929" y="9383"/>
                </a:lnTo>
                <a:lnTo>
                  <a:pt x="1529970" y="8475"/>
                </a:lnTo>
                <a:lnTo>
                  <a:pt x="1533902" y="6659"/>
                </a:lnTo>
                <a:lnTo>
                  <a:pt x="1538137" y="5070"/>
                </a:lnTo>
                <a:lnTo>
                  <a:pt x="1542295" y="3708"/>
                </a:lnTo>
                <a:lnTo>
                  <a:pt x="1546454" y="2648"/>
                </a:lnTo>
                <a:lnTo>
                  <a:pt x="1550688" y="1740"/>
                </a:lnTo>
                <a:lnTo>
                  <a:pt x="1554999" y="984"/>
                </a:lnTo>
                <a:lnTo>
                  <a:pt x="1559384" y="454"/>
                </a:lnTo>
                <a:lnTo>
                  <a:pt x="1563619" y="151"/>
                </a:lnTo>
                <a:close/>
              </a:path>
            </a:pathLst>
          </a:custGeom>
          <a:solidFill>
            <a:srgbClr val="72C5EA">
              <a:lumMod val="20000"/>
              <a:lumOff val="80000"/>
            </a:srgbClr>
          </a:solidFill>
          <a:ln>
            <a:noFill/>
          </a:ln>
        </p:spPr>
        <p:txBody>
          <a:bodyPr wrap="square" anchor="ctr">
            <a:normAutofit fontScale="42500" lnSpcReduction="10000"/>
          </a:bodyPr>
          <a:lstStyle/>
          <a:p>
            <a:endParaRPr lang="zh-CN" altLang="en-US" sz="1500">
              <a:sym typeface="Arial" panose="020B0604020202020204" pitchFamily="34" charset="0"/>
            </a:endParaRPr>
          </a:p>
        </p:txBody>
      </p:sp>
      <p:sp>
        <p:nvSpPr>
          <p:cNvPr id="199" name="任意多边形 198"/>
          <p:cNvSpPr/>
          <p:nvPr>
            <p:custDataLst>
              <p:tags r:id="rId24"/>
            </p:custDataLst>
          </p:nvPr>
        </p:nvSpPr>
        <p:spPr>
          <a:xfrm>
            <a:off x="8177779" y="3059331"/>
            <a:ext cx="368896" cy="386091"/>
          </a:xfrm>
          <a:custGeom>
            <a:avLst/>
            <a:gdLst>
              <a:gd name="connsiteX0" fmla="*/ 81000 w 1181418"/>
              <a:gd name="connsiteY0" fmla="*/ 0 h 1236487"/>
              <a:gd name="connsiteX1" fmla="*/ 481013 w 1181418"/>
              <a:gd name="connsiteY1" fmla="*/ 0 h 1236487"/>
              <a:gd name="connsiteX2" fmla="*/ 648297 w 1181418"/>
              <a:gd name="connsiteY2" fmla="*/ 0 h 1236487"/>
              <a:gd name="connsiteX3" fmla="*/ 844993 w 1181418"/>
              <a:gd name="connsiteY3" fmla="*/ 0 h 1236487"/>
              <a:gd name="connsiteX4" fmla="*/ 1181418 w 1181418"/>
              <a:gd name="connsiteY4" fmla="*/ 336425 h 1236487"/>
              <a:gd name="connsiteX5" fmla="*/ 1181418 w 1181418"/>
              <a:gd name="connsiteY5" fmla="*/ 710552 h 1236487"/>
              <a:gd name="connsiteX6" fmla="*/ 844993 w 1181418"/>
              <a:gd name="connsiteY6" fmla="*/ 1046977 h 1236487"/>
              <a:gd name="connsiteX7" fmla="*/ 686397 w 1181418"/>
              <a:gd name="connsiteY7" fmla="*/ 1046977 h 1236487"/>
              <a:gd name="connsiteX8" fmla="*/ 481013 w 1181418"/>
              <a:gd name="connsiteY8" fmla="*/ 1046977 h 1236487"/>
              <a:gd name="connsiteX9" fmla="*/ 299068 w 1181418"/>
              <a:gd name="connsiteY9" fmla="*/ 1046977 h 1236487"/>
              <a:gd name="connsiteX10" fmla="*/ 334215 w 1181418"/>
              <a:gd name="connsiteY10" fmla="*/ 1082126 h 1236487"/>
              <a:gd name="connsiteX11" fmla="*/ 335879 w 1181418"/>
              <a:gd name="connsiteY11" fmla="*/ 1083791 h 1236487"/>
              <a:gd name="connsiteX12" fmla="*/ 337391 w 1181418"/>
              <a:gd name="connsiteY12" fmla="*/ 1085531 h 1236487"/>
              <a:gd name="connsiteX13" fmla="*/ 338979 w 1181418"/>
              <a:gd name="connsiteY13" fmla="*/ 1087196 h 1236487"/>
              <a:gd name="connsiteX14" fmla="*/ 340416 w 1181418"/>
              <a:gd name="connsiteY14" fmla="*/ 1089012 h 1236487"/>
              <a:gd name="connsiteX15" fmla="*/ 341852 w 1181418"/>
              <a:gd name="connsiteY15" fmla="*/ 1090752 h 1236487"/>
              <a:gd name="connsiteX16" fmla="*/ 343213 w 1181418"/>
              <a:gd name="connsiteY16" fmla="*/ 1092568 h 1236487"/>
              <a:gd name="connsiteX17" fmla="*/ 344499 w 1181418"/>
              <a:gd name="connsiteY17" fmla="*/ 1094460 h 1236487"/>
              <a:gd name="connsiteX18" fmla="*/ 345784 w 1181418"/>
              <a:gd name="connsiteY18" fmla="*/ 1096276 h 1236487"/>
              <a:gd name="connsiteX19" fmla="*/ 347070 w 1181418"/>
              <a:gd name="connsiteY19" fmla="*/ 1098243 h 1236487"/>
              <a:gd name="connsiteX20" fmla="*/ 348204 w 1181418"/>
              <a:gd name="connsiteY20" fmla="*/ 1100135 h 1236487"/>
              <a:gd name="connsiteX21" fmla="*/ 349338 w 1181418"/>
              <a:gd name="connsiteY21" fmla="*/ 1102027 h 1236487"/>
              <a:gd name="connsiteX22" fmla="*/ 350397 w 1181418"/>
              <a:gd name="connsiteY22" fmla="*/ 1103994 h 1236487"/>
              <a:gd name="connsiteX23" fmla="*/ 351380 w 1181418"/>
              <a:gd name="connsiteY23" fmla="*/ 1106037 h 1236487"/>
              <a:gd name="connsiteX24" fmla="*/ 352287 w 1181418"/>
              <a:gd name="connsiteY24" fmla="*/ 1108004 h 1236487"/>
              <a:gd name="connsiteX25" fmla="*/ 354102 w 1181418"/>
              <a:gd name="connsiteY25" fmla="*/ 1112090 h 1236487"/>
              <a:gd name="connsiteX26" fmla="*/ 355690 w 1181418"/>
              <a:gd name="connsiteY26" fmla="*/ 1116176 h 1236487"/>
              <a:gd name="connsiteX27" fmla="*/ 356975 w 1181418"/>
              <a:gd name="connsiteY27" fmla="*/ 1120338 h 1236487"/>
              <a:gd name="connsiteX28" fmla="*/ 358109 w 1181418"/>
              <a:gd name="connsiteY28" fmla="*/ 1124575 h 1236487"/>
              <a:gd name="connsiteX29" fmla="*/ 359017 w 1181418"/>
              <a:gd name="connsiteY29" fmla="*/ 1128813 h 1236487"/>
              <a:gd name="connsiteX30" fmla="*/ 359773 w 1181418"/>
              <a:gd name="connsiteY30" fmla="*/ 1133050 h 1236487"/>
              <a:gd name="connsiteX31" fmla="*/ 360302 w 1181418"/>
              <a:gd name="connsiteY31" fmla="*/ 1137439 h 1236487"/>
              <a:gd name="connsiteX32" fmla="*/ 360605 w 1181418"/>
              <a:gd name="connsiteY32" fmla="*/ 1141828 h 1236487"/>
              <a:gd name="connsiteX33" fmla="*/ 360680 w 1181418"/>
              <a:gd name="connsiteY33" fmla="*/ 1146065 h 1236487"/>
              <a:gd name="connsiteX34" fmla="*/ 360605 w 1181418"/>
              <a:gd name="connsiteY34" fmla="*/ 1150454 h 1236487"/>
              <a:gd name="connsiteX35" fmla="*/ 360302 w 1181418"/>
              <a:gd name="connsiteY35" fmla="*/ 1154767 h 1236487"/>
              <a:gd name="connsiteX36" fmla="*/ 359773 w 1181418"/>
              <a:gd name="connsiteY36" fmla="*/ 1159080 h 1236487"/>
              <a:gd name="connsiteX37" fmla="*/ 359017 w 1181418"/>
              <a:gd name="connsiteY37" fmla="*/ 1163393 h 1236487"/>
              <a:gd name="connsiteX38" fmla="*/ 358109 w 1181418"/>
              <a:gd name="connsiteY38" fmla="*/ 1167706 h 1236487"/>
              <a:gd name="connsiteX39" fmla="*/ 356975 w 1181418"/>
              <a:gd name="connsiteY39" fmla="*/ 1171867 h 1236487"/>
              <a:gd name="connsiteX40" fmla="*/ 355690 w 1181418"/>
              <a:gd name="connsiteY40" fmla="*/ 1176029 h 1236487"/>
              <a:gd name="connsiteX41" fmla="*/ 354102 w 1181418"/>
              <a:gd name="connsiteY41" fmla="*/ 1180115 h 1236487"/>
              <a:gd name="connsiteX42" fmla="*/ 352287 w 1181418"/>
              <a:gd name="connsiteY42" fmla="*/ 1184201 h 1236487"/>
              <a:gd name="connsiteX43" fmla="*/ 351380 w 1181418"/>
              <a:gd name="connsiteY43" fmla="*/ 1186244 h 1236487"/>
              <a:gd name="connsiteX44" fmla="*/ 350397 w 1181418"/>
              <a:gd name="connsiteY44" fmla="*/ 1188212 h 1236487"/>
              <a:gd name="connsiteX45" fmla="*/ 349338 w 1181418"/>
              <a:gd name="connsiteY45" fmla="*/ 1190103 h 1236487"/>
              <a:gd name="connsiteX46" fmla="*/ 348204 w 1181418"/>
              <a:gd name="connsiteY46" fmla="*/ 1191995 h 1236487"/>
              <a:gd name="connsiteX47" fmla="*/ 347070 w 1181418"/>
              <a:gd name="connsiteY47" fmla="*/ 1193962 h 1236487"/>
              <a:gd name="connsiteX48" fmla="*/ 345784 w 1181418"/>
              <a:gd name="connsiteY48" fmla="*/ 1195854 h 1236487"/>
              <a:gd name="connsiteX49" fmla="*/ 344499 w 1181418"/>
              <a:gd name="connsiteY49" fmla="*/ 1197746 h 1236487"/>
              <a:gd name="connsiteX50" fmla="*/ 343213 w 1181418"/>
              <a:gd name="connsiteY50" fmla="*/ 1199562 h 1236487"/>
              <a:gd name="connsiteX51" fmla="*/ 341852 w 1181418"/>
              <a:gd name="connsiteY51" fmla="*/ 1201378 h 1236487"/>
              <a:gd name="connsiteX52" fmla="*/ 340416 w 1181418"/>
              <a:gd name="connsiteY52" fmla="*/ 1203194 h 1236487"/>
              <a:gd name="connsiteX53" fmla="*/ 338979 w 1181418"/>
              <a:gd name="connsiteY53" fmla="*/ 1204934 h 1236487"/>
              <a:gd name="connsiteX54" fmla="*/ 337391 w 1181418"/>
              <a:gd name="connsiteY54" fmla="*/ 1206674 h 1236487"/>
              <a:gd name="connsiteX55" fmla="*/ 335879 w 1181418"/>
              <a:gd name="connsiteY55" fmla="*/ 1208339 h 1236487"/>
              <a:gd name="connsiteX56" fmla="*/ 334215 w 1181418"/>
              <a:gd name="connsiteY56" fmla="*/ 1210004 h 1236487"/>
              <a:gd name="connsiteX57" fmla="*/ 332627 w 1181418"/>
              <a:gd name="connsiteY57" fmla="*/ 1211668 h 1236487"/>
              <a:gd name="connsiteX58" fmla="*/ 330888 w 1181418"/>
              <a:gd name="connsiteY58" fmla="*/ 1213257 h 1236487"/>
              <a:gd name="connsiteX59" fmla="*/ 329149 w 1181418"/>
              <a:gd name="connsiteY59" fmla="*/ 1214846 h 1236487"/>
              <a:gd name="connsiteX60" fmla="*/ 327334 w 1181418"/>
              <a:gd name="connsiteY60" fmla="*/ 1216284 h 1236487"/>
              <a:gd name="connsiteX61" fmla="*/ 325595 w 1181418"/>
              <a:gd name="connsiteY61" fmla="*/ 1217722 h 1236487"/>
              <a:gd name="connsiteX62" fmla="*/ 323780 w 1181418"/>
              <a:gd name="connsiteY62" fmla="*/ 1219084 h 1236487"/>
              <a:gd name="connsiteX63" fmla="*/ 321890 w 1181418"/>
              <a:gd name="connsiteY63" fmla="*/ 1220370 h 1236487"/>
              <a:gd name="connsiteX64" fmla="*/ 320075 w 1181418"/>
              <a:gd name="connsiteY64" fmla="*/ 1221656 h 1236487"/>
              <a:gd name="connsiteX65" fmla="*/ 318185 w 1181418"/>
              <a:gd name="connsiteY65" fmla="*/ 1222867 h 1236487"/>
              <a:gd name="connsiteX66" fmla="*/ 316295 w 1181418"/>
              <a:gd name="connsiteY66" fmla="*/ 1224002 h 1236487"/>
              <a:gd name="connsiteX67" fmla="*/ 314253 w 1181418"/>
              <a:gd name="connsiteY67" fmla="*/ 1225137 h 1236487"/>
              <a:gd name="connsiteX68" fmla="*/ 312363 w 1181418"/>
              <a:gd name="connsiteY68" fmla="*/ 1226196 h 1236487"/>
              <a:gd name="connsiteX69" fmla="*/ 310397 w 1181418"/>
              <a:gd name="connsiteY69" fmla="*/ 1227180 h 1236487"/>
              <a:gd name="connsiteX70" fmla="*/ 308355 w 1181418"/>
              <a:gd name="connsiteY70" fmla="*/ 1228164 h 1236487"/>
              <a:gd name="connsiteX71" fmla="*/ 304423 w 1181418"/>
              <a:gd name="connsiteY71" fmla="*/ 1229904 h 1236487"/>
              <a:gd name="connsiteX72" fmla="*/ 300189 w 1181418"/>
              <a:gd name="connsiteY72" fmla="*/ 1231417 h 1236487"/>
              <a:gd name="connsiteX73" fmla="*/ 296030 w 1181418"/>
              <a:gd name="connsiteY73" fmla="*/ 1232779 h 1236487"/>
              <a:gd name="connsiteX74" fmla="*/ 291871 w 1181418"/>
              <a:gd name="connsiteY74" fmla="*/ 1233990 h 1236487"/>
              <a:gd name="connsiteX75" fmla="*/ 287637 w 1181418"/>
              <a:gd name="connsiteY75" fmla="*/ 1234898 h 1236487"/>
              <a:gd name="connsiteX76" fmla="*/ 283327 w 1181418"/>
              <a:gd name="connsiteY76" fmla="*/ 1235579 h 1236487"/>
              <a:gd name="connsiteX77" fmla="*/ 278941 w 1181418"/>
              <a:gd name="connsiteY77" fmla="*/ 1236033 h 1236487"/>
              <a:gd name="connsiteX78" fmla="*/ 274707 w 1181418"/>
              <a:gd name="connsiteY78" fmla="*/ 1236411 h 1236487"/>
              <a:gd name="connsiteX79" fmla="*/ 270321 w 1181418"/>
              <a:gd name="connsiteY79" fmla="*/ 1236487 h 1236487"/>
              <a:gd name="connsiteX80" fmla="*/ 266011 w 1181418"/>
              <a:gd name="connsiteY80" fmla="*/ 1236411 h 1236487"/>
              <a:gd name="connsiteX81" fmla="*/ 261701 w 1181418"/>
              <a:gd name="connsiteY81" fmla="*/ 1236033 h 1236487"/>
              <a:gd name="connsiteX82" fmla="*/ 257391 w 1181418"/>
              <a:gd name="connsiteY82" fmla="*/ 1235579 h 1236487"/>
              <a:gd name="connsiteX83" fmla="*/ 253081 w 1181418"/>
              <a:gd name="connsiteY83" fmla="*/ 1234898 h 1236487"/>
              <a:gd name="connsiteX84" fmla="*/ 248847 w 1181418"/>
              <a:gd name="connsiteY84" fmla="*/ 1233990 h 1236487"/>
              <a:gd name="connsiteX85" fmla="*/ 244688 w 1181418"/>
              <a:gd name="connsiteY85" fmla="*/ 1232779 h 1236487"/>
              <a:gd name="connsiteX86" fmla="*/ 240529 w 1181418"/>
              <a:gd name="connsiteY86" fmla="*/ 1231417 h 1236487"/>
              <a:gd name="connsiteX87" fmla="*/ 236295 w 1181418"/>
              <a:gd name="connsiteY87" fmla="*/ 1229904 h 1236487"/>
              <a:gd name="connsiteX88" fmla="*/ 234329 w 1181418"/>
              <a:gd name="connsiteY88" fmla="*/ 1229072 h 1236487"/>
              <a:gd name="connsiteX89" fmla="*/ 232287 w 1181418"/>
              <a:gd name="connsiteY89" fmla="*/ 1228164 h 1236487"/>
              <a:gd name="connsiteX90" fmla="*/ 230321 w 1181418"/>
              <a:gd name="connsiteY90" fmla="*/ 1227180 h 1236487"/>
              <a:gd name="connsiteX91" fmla="*/ 228355 w 1181418"/>
              <a:gd name="connsiteY91" fmla="*/ 1226196 h 1236487"/>
              <a:gd name="connsiteX92" fmla="*/ 226314 w 1181418"/>
              <a:gd name="connsiteY92" fmla="*/ 1225137 h 1236487"/>
              <a:gd name="connsiteX93" fmla="*/ 224423 w 1181418"/>
              <a:gd name="connsiteY93" fmla="*/ 1224002 h 1236487"/>
              <a:gd name="connsiteX94" fmla="*/ 222533 w 1181418"/>
              <a:gd name="connsiteY94" fmla="*/ 1222867 h 1236487"/>
              <a:gd name="connsiteX95" fmla="*/ 220643 w 1181418"/>
              <a:gd name="connsiteY95" fmla="*/ 1221656 h 1236487"/>
              <a:gd name="connsiteX96" fmla="*/ 218828 w 1181418"/>
              <a:gd name="connsiteY96" fmla="*/ 1220370 h 1236487"/>
              <a:gd name="connsiteX97" fmla="*/ 217013 w 1181418"/>
              <a:gd name="connsiteY97" fmla="*/ 1219084 h 1236487"/>
              <a:gd name="connsiteX98" fmla="*/ 215198 w 1181418"/>
              <a:gd name="connsiteY98" fmla="*/ 1217722 h 1236487"/>
              <a:gd name="connsiteX99" fmla="*/ 213384 w 1181418"/>
              <a:gd name="connsiteY99" fmla="*/ 1216284 h 1236487"/>
              <a:gd name="connsiteX100" fmla="*/ 211645 w 1181418"/>
              <a:gd name="connsiteY100" fmla="*/ 1214846 h 1236487"/>
              <a:gd name="connsiteX101" fmla="*/ 209905 w 1181418"/>
              <a:gd name="connsiteY101" fmla="*/ 1213257 h 1236487"/>
              <a:gd name="connsiteX102" fmla="*/ 208166 w 1181418"/>
              <a:gd name="connsiteY102" fmla="*/ 1211668 h 1236487"/>
              <a:gd name="connsiteX103" fmla="*/ 206427 w 1181418"/>
              <a:gd name="connsiteY103" fmla="*/ 1210004 h 1236487"/>
              <a:gd name="connsiteX104" fmla="*/ 26465 w 1181418"/>
              <a:gd name="connsiteY104" fmla="*/ 1029916 h 1236487"/>
              <a:gd name="connsiteX105" fmla="*/ 24802 w 1181418"/>
              <a:gd name="connsiteY105" fmla="*/ 1028251 h 1236487"/>
              <a:gd name="connsiteX106" fmla="*/ 23289 w 1181418"/>
              <a:gd name="connsiteY106" fmla="*/ 1026587 h 1236487"/>
              <a:gd name="connsiteX107" fmla="*/ 21777 w 1181418"/>
              <a:gd name="connsiteY107" fmla="*/ 1024846 h 1236487"/>
              <a:gd name="connsiteX108" fmla="*/ 20265 w 1181418"/>
              <a:gd name="connsiteY108" fmla="*/ 1023106 h 1236487"/>
              <a:gd name="connsiteX109" fmla="*/ 18828 w 1181418"/>
              <a:gd name="connsiteY109" fmla="*/ 1021290 h 1236487"/>
              <a:gd name="connsiteX110" fmla="*/ 17467 w 1181418"/>
              <a:gd name="connsiteY110" fmla="*/ 1019474 h 1236487"/>
              <a:gd name="connsiteX111" fmla="*/ 16182 w 1181418"/>
              <a:gd name="connsiteY111" fmla="*/ 1017658 h 1236487"/>
              <a:gd name="connsiteX112" fmla="*/ 14972 w 1181418"/>
              <a:gd name="connsiteY112" fmla="*/ 1015766 h 1236487"/>
              <a:gd name="connsiteX113" fmla="*/ 13686 w 1181418"/>
              <a:gd name="connsiteY113" fmla="*/ 1013874 h 1236487"/>
              <a:gd name="connsiteX114" fmla="*/ 12477 w 1181418"/>
              <a:gd name="connsiteY114" fmla="*/ 1011907 h 1236487"/>
              <a:gd name="connsiteX115" fmla="*/ 11418 w 1181418"/>
              <a:gd name="connsiteY115" fmla="*/ 1010015 h 1236487"/>
              <a:gd name="connsiteX116" fmla="*/ 10435 w 1181418"/>
              <a:gd name="connsiteY116" fmla="*/ 1008048 h 1236487"/>
              <a:gd name="connsiteX117" fmla="*/ 9301 w 1181418"/>
              <a:gd name="connsiteY117" fmla="*/ 1006156 h 1236487"/>
              <a:gd name="connsiteX118" fmla="*/ 8393 w 1181418"/>
              <a:gd name="connsiteY118" fmla="*/ 1004113 h 1236487"/>
              <a:gd name="connsiteX119" fmla="*/ 6579 w 1181418"/>
              <a:gd name="connsiteY119" fmla="*/ 1000027 h 1236487"/>
              <a:gd name="connsiteX120" fmla="*/ 5066 w 1181418"/>
              <a:gd name="connsiteY120" fmla="*/ 995941 h 1236487"/>
              <a:gd name="connsiteX121" fmla="*/ 3781 w 1181418"/>
              <a:gd name="connsiteY121" fmla="*/ 991780 h 1236487"/>
              <a:gd name="connsiteX122" fmla="*/ 2571 w 1181418"/>
              <a:gd name="connsiteY122" fmla="*/ 987542 h 1236487"/>
              <a:gd name="connsiteX123" fmla="*/ 1664 w 1181418"/>
              <a:gd name="connsiteY123" fmla="*/ 983305 h 1236487"/>
              <a:gd name="connsiteX124" fmla="*/ 983 w 1181418"/>
              <a:gd name="connsiteY124" fmla="*/ 978992 h 1236487"/>
              <a:gd name="connsiteX125" fmla="*/ 454 w 1181418"/>
              <a:gd name="connsiteY125" fmla="*/ 974679 h 1236487"/>
              <a:gd name="connsiteX126" fmla="*/ 151 w 1181418"/>
              <a:gd name="connsiteY126" fmla="*/ 970366 h 1236487"/>
              <a:gd name="connsiteX127" fmla="*/ 0 w 1181418"/>
              <a:gd name="connsiteY127" fmla="*/ 965977 h 1236487"/>
              <a:gd name="connsiteX128" fmla="*/ 151 w 1181418"/>
              <a:gd name="connsiteY128" fmla="*/ 961740 h 1236487"/>
              <a:gd name="connsiteX129" fmla="*/ 454 w 1181418"/>
              <a:gd name="connsiteY129" fmla="*/ 957351 h 1236487"/>
              <a:gd name="connsiteX130" fmla="*/ 983 w 1181418"/>
              <a:gd name="connsiteY130" fmla="*/ 953114 h 1236487"/>
              <a:gd name="connsiteX131" fmla="*/ 1664 w 1181418"/>
              <a:gd name="connsiteY131" fmla="*/ 948725 h 1236487"/>
              <a:gd name="connsiteX132" fmla="*/ 2571 w 1181418"/>
              <a:gd name="connsiteY132" fmla="*/ 944488 h 1236487"/>
              <a:gd name="connsiteX133" fmla="*/ 3781 w 1181418"/>
              <a:gd name="connsiteY133" fmla="*/ 940326 h 1236487"/>
              <a:gd name="connsiteX134" fmla="*/ 5066 w 1181418"/>
              <a:gd name="connsiteY134" fmla="*/ 936089 h 1236487"/>
              <a:gd name="connsiteX135" fmla="*/ 6579 w 1181418"/>
              <a:gd name="connsiteY135" fmla="*/ 932003 h 1236487"/>
              <a:gd name="connsiteX136" fmla="*/ 8393 w 1181418"/>
              <a:gd name="connsiteY136" fmla="*/ 927917 h 1236487"/>
              <a:gd name="connsiteX137" fmla="*/ 9301 w 1181418"/>
              <a:gd name="connsiteY137" fmla="*/ 925949 h 1236487"/>
              <a:gd name="connsiteX138" fmla="*/ 10435 w 1181418"/>
              <a:gd name="connsiteY138" fmla="*/ 923982 h 1236487"/>
              <a:gd name="connsiteX139" fmla="*/ 11418 w 1181418"/>
              <a:gd name="connsiteY139" fmla="*/ 922015 h 1236487"/>
              <a:gd name="connsiteX140" fmla="*/ 12477 w 1181418"/>
              <a:gd name="connsiteY140" fmla="*/ 920123 h 1236487"/>
              <a:gd name="connsiteX141" fmla="*/ 13686 w 1181418"/>
              <a:gd name="connsiteY141" fmla="*/ 918156 h 1236487"/>
              <a:gd name="connsiteX142" fmla="*/ 14972 w 1181418"/>
              <a:gd name="connsiteY142" fmla="*/ 916339 h 1236487"/>
              <a:gd name="connsiteX143" fmla="*/ 16182 w 1181418"/>
              <a:gd name="connsiteY143" fmla="*/ 914448 h 1236487"/>
              <a:gd name="connsiteX144" fmla="*/ 17467 w 1181418"/>
              <a:gd name="connsiteY144" fmla="*/ 912632 h 1236487"/>
              <a:gd name="connsiteX145" fmla="*/ 18828 w 1181418"/>
              <a:gd name="connsiteY145" fmla="*/ 910816 h 1236487"/>
              <a:gd name="connsiteX146" fmla="*/ 20265 w 1181418"/>
              <a:gd name="connsiteY146" fmla="*/ 909000 h 1236487"/>
              <a:gd name="connsiteX147" fmla="*/ 21777 w 1181418"/>
              <a:gd name="connsiteY147" fmla="*/ 907259 h 1236487"/>
              <a:gd name="connsiteX148" fmla="*/ 23289 w 1181418"/>
              <a:gd name="connsiteY148" fmla="*/ 905519 h 1236487"/>
              <a:gd name="connsiteX149" fmla="*/ 24802 w 1181418"/>
              <a:gd name="connsiteY149" fmla="*/ 903779 h 1236487"/>
              <a:gd name="connsiteX150" fmla="*/ 26465 w 1181418"/>
              <a:gd name="connsiteY150" fmla="*/ 902038 h 1236487"/>
              <a:gd name="connsiteX151" fmla="*/ 206427 w 1181418"/>
              <a:gd name="connsiteY151" fmla="*/ 721951 h 1236487"/>
              <a:gd name="connsiteX152" fmla="*/ 208166 w 1181418"/>
              <a:gd name="connsiteY152" fmla="*/ 720362 h 1236487"/>
              <a:gd name="connsiteX153" fmla="*/ 209905 w 1181418"/>
              <a:gd name="connsiteY153" fmla="*/ 718773 h 1236487"/>
              <a:gd name="connsiteX154" fmla="*/ 211645 w 1181418"/>
              <a:gd name="connsiteY154" fmla="*/ 717259 h 1236487"/>
              <a:gd name="connsiteX155" fmla="*/ 213384 w 1181418"/>
              <a:gd name="connsiteY155" fmla="*/ 715822 h 1236487"/>
              <a:gd name="connsiteX156" fmla="*/ 215198 w 1181418"/>
              <a:gd name="connsiteY156" fmla="*/ 714384 h 1236487"/>
              <a:gd name="connsiteX157" fmla="*/ 217013 w 1181418"/>
              <a:gd name="connsiteY157" fmla="*/ 713022 h 1236487"/>
              <a:gd name="connsiteX158" fmla="*/ 218828 w 1181418"/>
              <a:gd name="connsiteY158" fmla="*/ 711660 h 1236487"/>
              <a:gd name="connsiteX159" fmla="*/ 220643 w 1181418"/>
              <a:gd name="connsiteY159" fmla="*/ 710374 h 1236487"/>
              <a:gd name="connsiteX160" fmla="*/ 222533 w 1181418"/>
              <a:gd name="connsiteY160" fmla="*/ 709163 h 1236487"/>
              <a:gd name="connsiteX161" fmla="*/ 224423 w 1181418"/>
              <a:gd name="connsiteY161" fmla="*/ 708028 h 1236487"/>
              <a:gd name="connsiteX162" fmla="*/ 226389 w 1181418"/>
              <a:gd name="connsiteY162" fmla="*/ 706893 h 1236487"/>
              <a:gd name="connsiteX163" fmla="*/ 228355 w 1181418"/>
              <a:gd name="connsiteY163" fmla="*/ 705834 h 1236487"/>
              <a:gd name="connsiteX164" fmla="*/ 230321 w 1181418"/>
              <a:gd name="connsiteY164" fmla="*/ 704850 h 1236487"/>
              <a:gd name="connsiteX165" fmla="*/ 232287 w 1181418"/>
              <a:gd name="connsiteY165" fmla="*/ 703942 h 1236487"/>
              <a:gd name="connsiteX166" fmla="*/ 236446 w 1181418"/>
              <a:gd name="connsiteY166" fmla="*/ 702126 h 1236487"/>
              <a:gd name="connsiteX167" fmla="*/ 240529 w 1181418"/>
              <a:gd name="connsiteY167" fmla="*/ 700537 h 1236487"/>
              <a:gd name="connsiteX168" fmla="*/ 244688 w 1181418"/>
              <a:gd name="connsiteY168" fmla="*/ 699175 h 1236487"/>
              <a:gd name="connsiteX169" fmla="*/ 248847 w 1181418"/>
              <a:gd name="connsiteY169" fmla="*/ 698115 h 1236487"/>
              <a:gd name="connsiteX170" fmla="*/ 253081 w 1181418"/>
              <a:gd name="connsiteY170" fmla="*/ 697207 h 1236487"/>
              <a:gd name="connsiteX171" fmla="*/ 257391 w 1181418"/>
              <a:gd name="connsiteY171" fmla="*/ 696451 h 1236487"/>
              <a:gd name="connsiteX172" fmla="*/ 261701 w 1181418"/>
              <a:gd name="connsiteY172" fmla="*/ 695921 h 1236487"/>
              <a:gd name="connsiteX173" fmla="*/ 266011 w 1181418"/>
              <a:gd name="connsiteY173" fmla="*/ 695618 h 1236487"/>
              <a:gd name="connsiteX174" fmla="*/ 270321 w 1181418"/>
              <a:gd name="connsiteY174" fmla="*/ 695467 h 1236487"/>
              <a:gd name="connsiteX175" fmla="*/ 274707 w 1181418"/>
              <a:gd name="connsiteY175" fmla="*/ 695618 h 1236487"/>
              <a:gd name="connsiteX176" fmla="*/ 278941 w 1181418"/>
              <a:gd name="connsiteY176" fmla="*/ 695921 h 1236487"/>
              <a:gd name="connsiteX177" fmla="*/ 283327 w 1181418"/>
              <a:gd name="connsiteY177" fmla="*/ 696451 h 1236487"/>
              <a:gd name="connsiteX178" fmla="*/ 287637 w 1181418"/>
              <a:gd name="connsiteY178" fmla="*/ 697207 h 1236487"/>
              <a:gd name="connsiteX179" fmla="*/ 291871 w 1181418"/>
              <a:gd name="connsiteY179" fmla="*/ 698115 h 1236487"/>
              <a:gd name="connsiteX180" fmla="*/ 296030 w 1181418"/>
              <a:gd name="connsiteY180" fmla="*/ 699175 h 1236487"/>
              <a:gd name="connsiteX181" fmla="*/ 300189 w 1181418"/>
              <a:gd name="connsiteY181" fmla="*/ 700537 h 1236487"/>
              <a:gd name="connsiteX182" fmla="*/ 304423 w 1181418"/>
              <a:gd name="connsiteY182" fmla="*/ 702126 h 1236487"/>
              <a:gd name="connsiteX183" fmla="*/ 308355 w 1181418"/>
              <a:gd name="connsiteY183" fmla="*/ 703942 h 1236487"/>
              <a:gd name="connsiteX184" fmla="*/ 310397 w 1181418"/>
              <a:gd name="connsiteY184" fmla="*/ 704850 h 1236487"/>
              <a:gd name="connsiteX185" fmla="*/ 312363 w 1181418"/>
              <a:gd name="connsiteY185" fmla="*/ 705834 h 1236487"/>
              <a:gd name="connsiteX186" fmla="*/ 314404 w 1181418"/>
              <a:gd name="connsiteY186" fmla="*/ 706893 h 1236487"/>
              <a:gd name="connsiteX187" fmla="*/ 316295 w 1181418"/>
              <a:gd name="connsiteY187" fmla="*/ 708028 h 1236487"/>
              <a:gd name="connsiteX188" fmla="*/ 318185 w 1181418"/>
              <a:gd name="connsiteY188" fmla="*/ 709163 h 1236487"/>
              <a:gd name="connsiteX189" fmla="*/ 320075 w 1181418"/>
              <a:gd name="connsiteY189" fmla="*/ 710374 h 1236487"/>
              <a:gd name="connsiteX190" fmla="*/ 321890 w 1181418"/>
              <a:gd name="connsiteY190" fmla="*/ 711660 h 1236487"/>
              <a:gd name="connsiteX191" fmla="*/ 323780 w 1181418"/>
              <a:gd name="connsiteY191" fmla="*/ 713022 h 1236487"/>
              <a:gd name="connsiteX192" fmla="*/ 325595 w 1181418"/>
              <a:gd name="connsiteY192" fmla="*/ 714384 h 1236487"/>
              <a:gd name="connsiteX193" fmla="*/ 327334 w 1181418"/>
              <a:gd name="connsiteY193" fmla="*/ 715822 h 1236487"/>
              <a:gd name="connsiteX194" fmla="*/ 329149 w 1181418"/>
              <a:gd name="connsiteY194" fmla="*/ 717259 h 1236487"/>
              <a:gd name="connsiteX195" fmla="*/ 330888 w 1181418"/>
              <a:gd name="connsiteY195" fmla="*/ 718773 h 1236487"/>
              <a:gd name="connsiteX196" fmla="*/ 332627 w 1181418"/>
              <a:gd name="connsiteY196" fmla="*/ 720362 h 1236487"/>
              <a:gd name="connsiteX197" fmla="*/ 334215 w 1181418"/>
              <a:gd name="connsiteY197" fmla="*/ 721951 h 1236487"/>
              <a:gd name="connsiteX198" fmla="*/ 335879 w 1181418"/>
              <a:gd name="connsiteY198" fmla="*/ 723615 h 1236487"/>
              <a:gd name="connsiteX199" fmla="*/ 337391 w 1181418"/>
              <a:gd name="connsiteY199" fmla="*/ 725356 h 1236487"/>
              <a:gd name="connsiteX200" fmla="*/ 338979 w 1181418"/>
              <a:gd name="connsiteY200" fmla="*/ 727096 h 1236487"/>
              <a:gd name="connsiteX201" fmla="*/ 340416 w 1181418"/>
              <a:gd name="connsiteY201" fmla="*/ 728912 h 1236487"/>
              <a:gd name="connsiteX202" fmla="*/ 341852 w 1181418"/>
              <a:gd name="connsiteY202" fmla="*/ 730577 h 1236487"/>
              <a:gd name="connsiteX203" fmla="*/ 343213 w 1181418"/>
              <a:gd name="connsiteY203" fmla="*/ 732393 h 1236487"/>
              <a:gd name="connsiteX204" fmla="*/ 344499 w 1181418"/>
              <a:gd name="connsiteY204" fmla="*/ 734360 h 1236487"/>
              <a:gd name="connsiteX205" fmla="*/ 345784 w 1181418"/>
              <a:gd name="connsiteY205" fmla="*/ 736176 h 1236487"/>
              <a:gd name="connsiteX206" fmla="*/ 347070 w 1181418"/>
              <a:gd name="connsiteY206" fmla="*/ 738068 h 1236487"/>
              <a:gd name="connsiteX207" fmla="*/ 348204 w 1181418"/>
              <a:gd name="connsiteY207" fmla="*/ 739959 h 1236487"/>
              <a:gd name="connsiteX208" fmla="*/ 349338 w 1181418"/>
              <a:gd name="connsiteY208" fmla="*/ 741927 h 1236487"/>
              <a:gd name="connsiteX209" fmla="*/ 350397 w 1181418"/>
              <a:gd name="connsiteY209" fmla="*/ 743894 h 1236487"/>
              <a:gd name="connsiteX210" fmla="*/ 351380 w 1181418"/>
              <a:gd name="connsiteY210" fmla="*/ 745861 h 1236487"/>
              <a:gd name="connsiteX211" fmla="*/ 352287 w 1181418"/>
              <a:gd name="connsiteY211" fmla="*/ 747829 h 1236487"/>
              <a:gd name="connsiteX212" fmla="*/ 354102 w 1181418"/>
              <a:gd name="connsiteY212" fmla="*/ 751839 h 1236487"/>
              <a:gd name="connsiteX213" fmla="*/ 355690 w 1181418"/>
              <a:gd name="connsiteY213" fmla="*/ 756001 h 1236487"/>
              <a:gd name="connsiteX214" fmla="*/ 356975 w 1181418"/>
              <a:gd name="connsiteY214" fmla="*/ 760238 h 1236487"/>
              <a:gd name="connsiteX215" fmla="*/ 358109 w 1181418"/>
              <a:gd name="connsiteY215" fmla="*/ 764400 h 1236487"/>
              <a:gd name="connsiteX216" fmla="*/ 359017 w 1181418"/>
              <a:gd name="connsiteY216" fmla="*/ 768637 h 1236487"/>
              <a:gd name="connsiteX217" fmla="*/ 359773 w 1181418"/>
              <a:gd name="connsiteY217" fmla="*/ 772950 h 1236487"/>
              <a:gd name="connsiteX218" fmla="*/ 360302 w 1181418"/>
              <a:gd name="connsiteY218" fmla="*/ 777263 h 1236487"/>
              <a:gd name="connsiteX219" fmla="*/ 360605 w 1181418"/>
              <a:gd name="connsiteY219" fmla="*/ 781576 h 1236487"/>
              <a:gd name="connsiteX220" fmla="*/ 360680 w 1181418"/>
              <a:gd name="connsiteY220" fmla="*/ 785889 h 1236487"/>
              <a:gd name="connsiteX221" fmla="*/ 360605 w 1181418"/>
              <a:gd name="connsiteY221" fmla="*/ 790278 h 1236487"/>
              <a:gd name="connsiteX222" fmla="*/ 360302 w 1181418"/>
              <a:gd name="connsiteY222" fmla="*/ 794667 h 1236487"/>
              <a:gd name="connsiteX223" fmla="*/ 359773 w 1181418"/>
              <a:gd name="connsiteY223" fmla="*/ 798904 h 1236487"/>
              <a:gd name="connsiteX224" fmla="*/ 359017 w 1181418"/>
              <a:gd name="connsiteY224" fmla="*/ 803141 h 1236487"/>
              <a:gd name="connsiteX225" fmla="*/ 358109 w 1181418"/>
              <a:gd name="connsiteY225" fmla="*/ 807454 h 1236487"/>
              <a:gd name="connsiteX226" fmla="*/ 356975 w 1181418"/>
              <a:gd name="connsiteY226" fmla="*/ 811692 h 1236487"/>
              <a:gd name="connsiteX227" fmla="*/ 355690 w 1181418"/>
              <a:gd name="connsiteY227" fmla="*/ 815854 h 1236487"/>
              <a:gd name="connsiteX228" fmla="*/ 354102 w 1181418"/>
              <a:gd name="connsiteY228" fmla="*/ 819940 h 1236487"/>
              <a:gd name="connsiteX229" fmla="*/ 352287 w 1181418"/>
              <a:gd name="connsiteY229" fmla="*/ 824026 h 1236487"/>
              <a:gd name="connsiteX230" fmla="*/ 351380 w 1181418"/>
              <a:gd name="connsiteY230" fmla="*/ 826069 h 1236487"/>
              <a:gd name="connsiteX231" fmla="*/ 350397 w 1181418"/>
              <a:gd name="connsiteY231" fmla="*/ 827960 h 1236487"/>
              <a:gd name="connsiteX232" fmla="*/ 349338 w 1181418"/>
              <a:gd name="connsiteY232" fmla="*/ 829928 h 1236487"/>
              <a:gd name="connsiteX233" fmla="*/ 348204 w 1181418"/>
              <a:gd name="connsiteY233" fmla="*/ 831895 h 1236487"/>
              <a:gd name="connsiteX234" fmla="*/ 347070 w 1181418"/>
              <a:gd name="connsiteY234" fmla="*/ 833787 h 1236487"/>
              <a:gd name="connsiteX235" fmla="*/ 345784 w 1181418"/>
              <a:gd name="connsiteY235" fmla="*/ 835678 h 1236487"/>
              <a:gd name="connsiteX236" fmla="*/ 344499 w 1181418"/>
              <a:gd name="connsiteY236" fmla="*/ 837570 h 1236487"/>
              <a:gd name="connsiteX237" fmla="*/ 343213 w 1181418"/>
              <a:gd name="connsiteY237" fmla="*/ 839386 h 1236487"/>
              <a:gd name="connsiteX238" fmla="*/ 341852 w 1181418"/>
              <a:gd name="connsiteY238" fmla="*/ 841202 h 1236487"/>
              <a:gd name="connsiteX239" fmla="*/ 340416 w 1181418"/>
              <a:gd name="connsiteY239" fmla="*/ 843018 h 1236487"/>
              <a:gd name="connsiteX240" fmla="*/ 338979 w 1181418"/>
              <a:gd name="connsiteY240" fmla="*/ 844758 h 1236487"/>
              <a:gd name="connsiteX241" fmla="*/ 337391 w 1181418"/>
              <a:gd name="connsiteY241" fmla="*/ 846499 h 1236487"/>
              <a:gd name="connsiteX242" fmla="*/ 335879 w 1181418"/>
              <a:gd name="connsiteY242" fmla="*/ 848239 h 1236487"/>
              <a:gd name="connsiteX243" fmla="*/ 334215 w 1181418"/>
              <a:gd name="connsiteY243" fmla="*/ 849828 h 1236487"/>
              <a:gd name="connsiteX244" fmla="*/ 299114 w 1181418"/>
              <a:gd name="connsiteY244" fmla="*/ 884977 h 1236487"/>
              <a:gd name="connsiteX245" fmla="*/ 686397 w 1181418"/>
              <a:gd name="connsiteY245" fmla="*/ 884977 h 1236487"/>
              <a:gd name="connsiteX246" fmla="*/ 687938 w 1181418"/>
              <a:gd name="connsiteY246" fmla="*/ 885288 h 1236487"/>
              <a:gd name="connsiteX247" fmla="*/ 787714 w 1181418"/>
              <a:gd name="connsiteY247" fmla="*/ 885288 h 1236487"/>
              <a:gd name="connsiteX248" fmla="*/ 1020228 w 1181418"/>
              <a:gd name="connsiteY248" fmla="*/ 652774 h 1236487"/>
              <a:gd name="connsiteX249" fmla="*/ 1020228 w 1181418"/>
              <a:gd name="connsiteY249" fmla="*/ 394202 h 1236487"/>
              <a:gd name="connsiteX250" fmla="*/ 787714 w 1181418"/>
              <a:gd name="connsiteY250" fmla="*/ 161688 h 1236487"/>
              <a:gd name="connsiteX251" fmla="*/ 649843 w 1181418"/>
              <a:gd name="connsiteY251" fmla="*/ 161688 h 1236487"/>
              <a:gd name="connsiteX252" fmla="*/ 648297 w 1181418"/>
              <a:gd name="connsiteY252" fmla="*/ 162000 h 1236487"/>
              <a:gd name="connsiteX253" fmla="*/ 81000 w 1181418"/>
              <a:gd name="connsiteY253" fmla="*/ 162000 h 1236487"/>
              <a:gd name="connsiteX254" fmla="*/ 0 w 1181418"/>
              <a:gd name="connsiteY254" fmla="*/ 81000 h 1236487"/>
              <a:gd name="connsiteX255" fmla="*/ 81000 w 1181418"/>
              <a:gd name="connsiteY255" fmla="*/ 0 h 123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81418" h="1236487">
                <a:moveTo>
                  <a:pt x="81000" y="0"/>
                </a:moveTo>
                <a:lnTo>
                  <a:pt x="481013" y="0"/>
                </a:lnTo>
                <a:lnTo>
                  <a:pt x="648297" y="0"/>
                </a:lnTo>
                <a:lnTo>
                  <a:pt x="844993" y="0"/>
                </a:lnTo>
                <a:cubicBezTo>
                  <a:pt x="1030795" y="0"/>
                  <a:pt x="1181418" y="150623"/>
                  <a:pt x="1181418" y="336425"/>
                </a:cubicBezTo>
                <a:lnTo>
                  <a:pt x="1181418" y="710552"/>
                </a:lnTo>
                <a:cubicBezTo>
                  <a:pt x="1181418" y="896354"/>
                  <a:pt x="1030795" y="1046977"/>
                  <a:pt x="844993" y="1046977"/>
                </a:cubicBezTo>
                <a:lnTo>
                  <a:pt x="686397" y="1046977"/>
                </a:lnTo>
                <a:lnTo>
                  <a:pt x="481013" y="1046977"/>
                </a:lnTo>
                <a:lnTo>
                  <a:pt x="299068" y="1046977"/>
                </a:lnTo>
                <a:lnTo>
                  <a:pt x="334215" y="1082126"/>
                </a:lnTo>
                <a:lnTo>
                  <a:pt x="335879" y="1083791"/>
                </a:lnTo>
                <a:lnTo>
                  <a:pt x="337391" y="1085531"/>
                </a:lnTo>
                <a:lnTo>
                  <a:pt x="338979" y="1087196"/>
                </a:lnTo>
                <a:lnTo>
                  <a:pt x="340416" y="1089012"/>
                </a:lnTo>
                <a:lnTo>
                  <a:pt x="341852" y="1090752"/>
                </a:lnTo>
                <a:lnTo>
                  <a:pt x="343213" y="1092568"/>
                </a:lnTo>
                <a:lnTo>
                  <a:pt x="344499" y="1094460"/>
                </a:lnTo>
                <a:lnTo>
                  <a:pt x="345784" y="1096276"/>
                </a:lnTo>
                <a:lnTo>
                  <a:pt x="347070" y="1098243"/>
                </a:lnTo>
                <a:lnTo>
                  <a:pt x="348204" y="1100135"/>
                </a:lnTo>
                <a:lnTo>
                  <a:pt x="349338" y="1102027"/>
                </a:lnTo>
                <a:lnTo>
                  <a:pt x="350397" y="1103994"/>
                </a:lnTo>
                <a:lnTo>
                  <a:pt x="351380" y="1106037"/>
                </a:lnTo>
                <a:lnTo>
                  <a:pt x="352287" y="1108004"/>
                </a:lnTo>
                <a:lnTo>
                  <a:pt x="354102" y="1112090"/>
                </a:lnTo>
                <a:lnTo>
                  <a:pt x="355690" y="1116176"/>
                </a:lnTo>
                <a:lnTo>
                  <a:pt x="356975" y="1120338"/>
                </a:lnTo>
                <a:lnTo>
                  <a:pt x="358109" y="1124575"/>
                </a:lnTo>
                <a:lnTo>
                  <a:pt x="359017" y="1128813"/>
                </a:lnTo>
                <a:lnTo>
                  <a:pt x="359773" y="1133050"/>
                </a:lnTo>
                <a:lnTo>
                  <a:pt x="360302" y="1137439"/>
                </a:lnTo>
                <a:lnTo>
                  <a:pt x="360605" y="1141828"/>
                </a:lnTo>
                <a:lnTo>
                  <a:pt x="360680" y="1146065"/>
                </a:lnTo>
                <a:lnTo>
                  <a:pt x="360605" y="1150454"/>
                </a:lnTo>
                <a:lnTo>
                  <a:pt x="360302" y="1154767"/>
                </a:lnTo>
                <a:lnTo>
                  <a:pt x="359773" y="1159080"/>
                </a:lnTo>
                <a:lnTo>
                  <a:pt x="359017" y="1163393"/>
                </a:lnTo>
                <a:lnTo>
                  <a:pt x="358109" y="1167706"/>
                </a:lnTo>
                <a:lnTo>
                  <a:pt x="356975" y="1171867"/>
                </a:lnTo>
                <a:lnTo>
                  <a:pt x="355690" y="1176029"/>
                </a:lnTo>
                <a:lnTo>
                  <a:pt x="354102" y="1180115"/>
                </a:lnTo>
                <a:lnTo>
                  <a:pt x="352287" y="1184201"/>
                </a:lnTo>
                <a:lnTo>
                  <a:pt x="351380" y="1186244"/>
                </a:lnTo>
                <a:lnTo>
                  <a:pt x="350397" y="1188212"/>
                </a:lnTo>
                <a:lnTo>
                  <a:pt x="349338" y="1190103"/>
                </a:lnTo>
                <a:lnTo>
                  <a:pt x="348204" y="1191995"/>
                </a:lnTo>
                <a:lnTo>
                  <a:pt x="347070" y="1193962"/>
                </a:lnTo>
                <a:lnTo>
                  <a:pt x="345784" y="1195854"/>
                </a:lnTo>
                <a:lnTo>
                  <a:pt x="344499" y="1197746"/>
                </a:lnTo>
                <a:lnTo>
                  <a:pt x="343213" y="1199562"/>
                </a:lnTo>
                <a:lnTo>
                  <a:pt x="341852" y="1201378"/>
                </a:lnTo>
                <a:lnTo>
                  <a:pt x="340416" y="1203194"/>
                </a:lnTo>
                <a:lnTo>
                  <a:pt x="338979" y="1204934"/>
                </a:lnTo>
                <a:lnTo>
                  <a:pt x="337391" y="1206674"/>
                </a:lnTo>
                <a:lnTo>
                  <a:pt x="335879" y="1208339"/>
                </a:lnTo>
                <a:lnTo>
                  <a:pt x="334215" y="1210004"/>
                </a:lnTo>
                <a:lnTo>
                  <a:pt x="332627" y="1211668"/>
                </a:lnTo>
                <a:lnTo>
                  <a:pt x="330888" y="1213257"/>
                </a:lnTo>
                <a:lnTo>
                  <a:pt x="329149" y="1214846"/>
                </a:lnTo>
                <a:lnTo>
                  <a:pt x="327334" y="1216284"/>
                </a:lnTo>
                <a:lnTo>
                  <a:pt x="325595" y="1217722"/>
                </a:lnTo>
                <a:lnTo>
                  <a:pt x="323780" y="1219084"/>
                </a:lnTo>
                <a:lnTo>
                  <a:pt x="321890" y="1220370"/>
                </a:lnTo>
                <a:lnTo>
                  <a:pt x="320075" y="1221656"/>
                </a:lnTo>
                <a:lnTo>
                  <a:pt x="318185" y="1222867"/>
                </a:lnTo>
                <a:lnTo>
                  <a:pt x="316295" y="1224002"/>
                </a:lnTo>
                <a:lnTo>
                  <a:pt x="314253" y="1225137"/>
                </a:lnTo>
                <a:lnTo>
                  <a:pt x="312363" y="1226196"/>
                </a:lnTo>
                <a:lnTo>
                  <a:pt x="310397" y="1227180"/>
                </a:lnTo>
                <a:lnTo>
                  <a:pt x="308355" y="1228164"/>
                </a:lnTo>
                <a:lnTo>
                  <a:pt x="304423" y="1229904"/>
                </a:lnTo>
                <a:lnTo>
                  <a:pt x="300189" y="1231417"/>
                </a:lnTo>
                <a:lnTo>
                  <a:pt x="296030" y="1232779"/>
                </a:lnTo>
                <a:lnTo>
                  <a:pt x="291871" y="1233990"/>
                </a:lnTo>
                <a:lnTo>
                  <a:pt x="287637" y="1234898"/>
                </a:lnTo>
                <a:lnTo>
                  <a:pt x="283327" y="1235579"/>
                </a:lnTo>
                <a:lnTo>
                  <a:pt x="278941" y="1236033"/>
                </a:lnTo>
                <a:lnTo>
                  <a:pt x="274707" y="1236411"/>
                </a:lnTo>
                <a:lnTo>
                  <a:pt x="270321" y="1236487"/>
                </a:lnTo>
                <a:lnTo>
                  <a:pt x="266011" y="1236411"/>
                </a:lnTo>
                <a:lnTo>
                  <a:pt x="261701" y="1236033"/>
                </a:lnTo>
                <a:lnTo>
                  <a:pt x="257391" y="1235579"/>
                </a:lnTo>
                <a:lnTo>
                  <a:pt x="253081" y="1234898"/>
                </a:lnTo>
                <a:lnTo>
                  <a:pt x="248847" y="1233990"/>
                </a:lnTo>
                <a:lnTo>
                  <a:pt x="244688" y="1232779"/>
                </a:lnTo>
                <a:lnTo>
                  <a:pt x="240529" y="1231417"/>
                </a:lnTo>
                <a:lnTo>
                  <a:pt x="236295" y="1229904"/>
                </a:lnTo>
                <a:lnTo>
                  <a:pt x="234329" y="1229072"/>
                </a:lnTo>
                <a:lnTo>
                  <a:pt x="232287" y="1228164"/>
                </a:lnTo>
                <a:lnTo>
                  <a:pt x="230321" y="1227180"/>
                </a:lnTo>
                <a:lnTo>
                  <a:pt x="228355" y="1226196"/>
                </a:lnTo>
                <a:lnTo>
                  <a:pt x="226314" y="1225137"/>
                </a:lnTo>
                <a:lnTo>
                  <a:pt x="224423" y="1224002"/>
                </a:lnTo>
                <a:lnTo>
                  <a:pt x="222533" y="1222867"/>
                </a:lnTo>
                <a:lnTo>
                  <a:pt x="220643" y="1221656"/>
                </a:lnTo>
                <a:lnTo>
                  <a:pt x="218828" y="1220370"/>
                </a:lnTo>
                <a:lnTo>
                  <a:pt x="217013" y="1219084"/>
                </a:lnTo>
                <a:lnTo>
                  <a:pt x="215198" y="1217722"/>
                </a:lnTo>
                <a:lnTo>
                  <a:pt x="213384" y="1216284"/>
                </a:lnTo>
                <a:lnTo>
                  <a:pt x="211645" y="1214846"/>
                </a:lnTo>
                <a:lnTo>
                  <a:pt x="209905" y="1213257"/>
                </a:lnTo>
                <a:lnTo>
                  <a:pt x="208166" y="1211668"/>
                </a:lnTo>
                <a:lnTo>
                  <a:pt x="206427" y="1210004"/>
                </a:lnTo>
                <a:lnTo>
                  <a:pt x="26465" y="1029916"/>
                </a:lnTo>
                <a:lnTo>
                  <a:pt x="24802" y="1028251"/>
                </a:lnTo>
                <a:lnTo>
                  <a:pt x="23289" y="1026587"/>
                </a:lnTo>
                <a:lnTo>
                  <a:pt x="21777" y="1024846"/>
                </a:lnTo>
                <a:lnTo>
                  <a:pt x="20265" y="1023106"/>
                </a:lnTo>
                <a:lnTo>
                  <a:pt x="18828" y="1021290"/>
                </a:lnTo>
                <a:lnTo>
                  <a:pt x="17467" y="1019474"/>
                </a:lnTo>
                <a:lnTo>
                  <a:pt x="16182" y="1017658"/>
                </a:lnTo>
                <a:lnTo>
                  <a:pt x="14972" y="1015766"/>
                </a:lnTo>
                <a:lnTo>
                  <a:pt x="13686" y="1013874"/>
                </a:lnTo>
                <a:lnTo>
                  <a:pt x="12477" y="1011907"/>
                </a:lnTo>
                <a:lnTo>
                  <a:pt x="11418" y="1010015"/>
                </a:lnTo>
                <a:lnTo>
                  <a:pt x="10435" y="1008048"/>
                </a:lnTo>
                <a:lnTo>
                  <a:pt x="9301" y="1006156"/>
                </a:lnTo>
                <a:lnTo>
                  <a:pt x="8393" y="1004113"/>
                </a:lnTo>
                <a:lnTo>
                  <a:pt x="6579" y="1000027"/>
                </a:lnTo>
                <a:lnTo>
                  <a:pt x="5066" y="995941"/>
                </a:lnTo>
                <a:lnTo>
                  <a:pt x="3781" y="991780"/>
                </a:lnTo>
                <a:lnTo>
                  <a:pt x="2571" y="987542"/>
                </a:lnTo>
                <a:lnTo>
                  <a:pt x="1664" y="983305"/>
                </a:lnTo>
                <a:lnTo>
                  <a:pt x="983" y="978992"/>
                </a:lnTo>
                <a:lnTo>
                  <a:pt x="454" y="974679"/>
                </a:lnTo>
                <a:lnTo>
                  <a:pt x="151" y="970366"/>
                </a:lnTo>
                <a:lnTo>
                  <a:pt x="0" y="965977"/>
                </a:lnTo>
                <a:lnTo>
                  <a:pt x="151" y="961740"/>
                </a:lnTo>
                <a:lnTo>
                  <a:pt x="454" y="957351"/>
                </a:lnTo>
                <a:lnTo>
                  <a:pt x="983" y="953114"/>
                </a:lnTo>
                <a:lnTo>
                  <a:pt x="1664" y="948725"/>
                </a:lnTo>
                <a:lnTo>
                  <a:pt x="2571" y="944488"/>
                </a:lnTo>
                <a:lnTo>
                  <a:pt x="3781" y="940326"/>
                </a:lnTo>
                <a:lnTo>
                  <a:pt x="5066" y="936089"/>
                </a:lnTo>
                <a:lnTo>
                  <a:pt x="6579" y="932003"/>
                </a:lnTo>
                <a:lnTo>
                  <a:pt x="8393" y="927917"/>
                </a:lnTo>
                <a:lnTo>
                  <a:pt x="9301" y="925949"/>
                </a:lnTo>
                <a:lnTo>
                  <a:pt x="10435" y="923982"/>
                </a:lnTo>
                <a:lnTo>
                  <a:pt x="11418" y="922015"/>
                </a:lnTo>
                <a:lnTo>
                  <a:pt x="12477" y="920123"/>
                </a:lnTo>
                <a:lnTo>
                  <a:pt x="13686" y="918156"/>
                </a:lnTo>
                <a:lnTo>
                  <a:pt x="14972" y="916339"/>
                </a:lnTo>
                <a:lnTo>
                  <a:pt x="16182" y="914448"/>
                </a:lnTo>
                <a:lnTo>
                  <a:pt x="17467" y="912632"/>
                </a:lnTo>
                <a:lnTo>
                  <a:pt x="18828" y="910816"/>
                </a:lnTo>
                <a:lnTo>
                  <a:pt x="20265" y="909000"/>
                </a:lnTo>
                <a:lnTo>
                  <a:pt x="21777" y="907259"/>
                </a:lnTo>
                <a:lnTo>
                  <a:pt x="23289" y="905519"/>
                </a:lnTo>
                <a:lnTo>
                  <a:pt x="24802" y="903779"/>
                </a:lnTo>
                <a:lnTo>
                  <a:pt x="26465" y="902038"/>
                </a:lnTo>
                <a:lnTo>
                  <a:pt x="206427" y="721951"/>
                </a:lnTo>
                <a:lnTo>
                  <a:pt x="208166" y="720362"/>
                </a:lnTo>
                <a:lnTo>
                  <a:pt x="209905" y="718773"/>
                </a:lnTo>
                <a:lnTo>
                  <a:pt x="211645" y="717259"/>
                </a:lnTo>
                <a:lnTo>
                  <a:pt x="213384" y="715822"/>
                </a:lnTo>
                <a:lnTo>
                  <a:pt x="215198" y="714384"/>
                </a:lnTo>
                <a:lnTo>
                  <a:pt x="217013" y="713022"/>
                </a:lnTo>
                <a:lnTo>
                  <a:pt x="218828" y="711660"/>
                </a:lnTo>
                <a:lnTo>
                  <a:pt x="220643" y="710374"/>
                </a:lnTo>
                <a:lnTo>
                  <a:pt x="222533" y="709163"/>
                </a:lnTo>
                <a:lnTo>
                  <a:pt x="224423" y="708028"/>
                </a:lnTo>
                <a:lnTo>
                  <a:pt x="226389" y="706893"/>
                </a:lnTo>
                <a:lnTo>
                  <a:pt x="228355" y="705834"/>
                </a:lnTo>
                <a:lnTo>
                  <a:pt x="230321" y="704850"/>
                </a:lnTo>
                <a:lnTo>
                  <a:pt x="232287" y="703942"/>
                </a:lnTo>
                <a:lnTo>
                  <a:pt x="236446" y="702126"/>
                </a:lnTo>
                <a:lnTo>
                  <a:pt x="240529" y="700537"/>
                </a:lnTo>
                <a:lnTo>
                  <a:pt x="244688" y="699175"/>
                </a:lnTo>
                <a:lnTo>
                  <a:pt x="248847" y="698115"/>
                </a:lnTo>
                <a:lnTo>
                  <a:pt x="253081" y="697207"/>
                </a:lnTo>
                <a:lnTo>
                  <a:pt x="257391" y="696451"/>
                </a:lnTo>
                <a:lnTo>
                  <a:pt x="261701" y="695921"/>
                </a:lnTo>
                <a:lnTo>
                  <a:pt x="266011" y="695618"/>
                </a:lnTo>
                <a:lnTo>
                  <a:pt x="270321" y="695467"/>
                </a:lnTo>
                <a:lnTo>
                  <a:pt x="274707" y="695618"/>
                </a:lnTo>
                <a:lnTo>
                  <a:pt x="278941" y="695921"/>
                </a:lnTo>
                <a:lnTo>
                  <a:pt x="283327" y="696451"/>
                </a:lnTo>
                <a:lnTo>
                  <a:pt x="287637" y="697207"/>
                </a:lnTo>
                <a:lnTo>
                  <a:pt x="291871" y="698115"/>
                </a:lnTo>
                <a:lnTo>
                  <a:pt x="296030" y="699175"/>
                </a:lnTo>
                <a:lnTo>
                  <a:pt x="300189" y="700537"/>
                </a:lnTo>
                <a:lnTo>
                  <a:pt x="304423" y="702126"/>
                </a:lnTo>
                <a:lnTo>
                  <a:pt x="308355" y="703942"/>
                </a:lnTo>
                <a:lnTo>
                  <a:pt x="310397" y="704850"/>
                </a:lnTo>
                <a:lnTo>
                  <a:pt x="312363" y="705834"/>
                </a:lnTo>
                <a:lnTo>
                  <a:pt x="314404" y="706893"/>
                </a:lnTo>
                <a:lnTo>
                  <a:pt x="316295" y="708028"/>
                </a:lnTo>
                <a:lnTo>
                  <a:pt x="318185" y="709163"/>
                </a:lnTo>
                <a:lnTo>
                  <a:pt x="320075" y="710374"/>
                </a:lnTo>
                <a:lnTo>
                  <a:pt x="321890" y="711660"/>
                </a:lnTo>
                <a:lnTo>
                  <a:pt x="323780" y="713022"/>
                </a:lnTo>
                <a:lnTo>
                  <a:pt x="325595" y="714384"/>
                </a:lnTo>
                <a:lnTo>
                  <a:pt x="327334" y="715822"/>
                </a:lnTo>
                <a:lnTo>
                  <a:pt x="329149" y="717259"/>
                </a:lnTo>
                <a:lnTo>
                  <a:pt x="330888" y="718773"/>
                </a:lnTo>
                <a:lnTo>
                  <a:pt x="332627" y="720362"/>
                </a:lnTo>
                <a:lnTo>
                  <a:pt x="334215" y="721951"/>
                </a:lnTo>
                <a:lnTo>
                  <a:pt x="335879" y="723615"/>
                </a:lnTo>
                <a:lnTo>
                  <a:pt x="337391" y="725356"/>
                </a:lnTo>
                <a:lnTo>
                  <a:pt x="338979" y="727096"/>
                </a:lnTo>
                <a:lnTo>
                  <a:pt x="340416" y="728912"/>
                </a:lnTo>
                <a:lnTo>
                  <a:pt x="341852" y="730577"/>
                </a:lnTo>
                <a:lnTo>
                  <a:pt x="343213" y="732393"/>
                </a:lnTo>
                <a:lnTo>
                  <a:pt x="344499" y="734360"/>
                </a:lnTo>
                <a:lnTo>
                  <a:pt x="345784" y="736176"/>
                </a:lnTo>
                <a:lnTo>
                  <a:pt x="347070" y="738068"/>
                </a:lnTo>
                <a:lnTo>
                  <a:pt x="348204" y="739959"/>
                </a:lnTo>
                <a:lnTo>
                  <a:pt x="349338" y="741927"/>
                </a:lnTo>
                <a:lnTo>
                  <a:pt x="350397" y="743894"/>
                </a:lnTo>
                <a:lnTo>
                  <a:pt x="351380" y="745861"/>
                </a:lnTo>
                <a:lnTo>
                  <a:pt x="352287" y="747829"/>
                </a:lnTo>
                <a:lnTo>
                  <a:pt x="354102" y="751839"/>
                </a:lnTo>
                <a:lnTo>
                  <a:pt x="355690" y="756001"/>
                </a:lnTo>
                <a:lnTo>
                  <a:pt x="356975" y="760238"/>
                </a:lnTo>
                <a:lnTo>
                  <a:pt x="358109" y="764400"/>
                </a:lnTo>
                <a:lnTo>
                  <a:pt x="359017" y="768637"/>
                </a:lnTo>
                <a:lnTo>
                  <a:pt x="359773" y="772950"/>
                </a:lnTo>
                <a:lnTo>
                  <a:pt x="360302" y="777263"/>
                </a:lnTo>
                <a:lnTo>
                  <a:pt x="360605" y="781576"/>
                </a:lnTo>
                <a:lnTo>
                  <a:pt x="360680" y="785889"/>
                </a:lnTo>
                <a:lnTo>
                  <a:pt x="360605" y="790278"/>
                </a:lnTo>
                <a:lnTo>
                  <a:pt x="360302" y="794667"/>
                </a:lnTo>
                <a:lnTo>
                  <a:pt x="359773" y="798904"/>
                </a:lnTo>
                <a:lnTo>
                  <a:pt x="359017" y="803141"/>
                </a:lnTo>
                <a:lnTo>
                  <a:pt x="358109" y="807454"/>
                </a:lnTo>
                <a:lnTo>
                  <a:pt x="356975" y="811692"/>
                </a:lnTo>
                <a:lnTo>
                  <a:pt x="355690" y="815854"/>
                </a:lnTo>
                <a:lnTo>
                  <a:pt x="354102" y="819940"/>
                </a:lnTo>
                <a:lnTo>
                  <a:pt x="352287" y="824026"/>
                </a:lnTo>
                <a:lnTo>
                  <a:pt x="351380" y="826069"/>
                </a:lnTo>
                <a:lnTo>
                  <a:pt x="350397" y="827960"/>
                </a:lnTo>
                <a:lnTo>
                  <a:pt x="349338" y="829928"/>
                </a:lnTo>
                <a:lnTo>
                  <a:pt x="348204" y="831895"/>
                </a:lnTo>
                <a:lnTo>
                  <a:pt x="347070" y="833787"/>
                </a:lnTo>
                <a:lnTo>
                  <a:pt x="345784" y="835678"/>
                </a:lnTo>
                <a:lnTo>
                  <a:pt x="344499" y="837570"/>
                </a:lnTo>
                <a:lnTo>
                  <a:pt x="343213" y="839386"/>
                </a:lnTo>
                <a:lnTo>
                  <a:pt x="341852" y="841202"/>
                </a:lnTo>
                <a:lnTo>
                  <a:pt x="340416" y="843018"/>
                </a:lnTo>
                <a:lnTo>
                  <a:pt x="338979" y="844758"/>
                </a:lnTo>
                <a:lnTo>
                  <a:pt x="337391" y="846499"/>
                </a:lnTo>
                <a:lnTo>
                  <a:pt x="335879" y="848239"/>
                </a:lnTo>
                <a:lnTo>
                  <a:pt x="334215" y="849828"/>
                </a:lnTo>
                <a:lnTo>
                  <a:pt x="299114" y="884977"/>
                </a:lnTo>
                <a:lnTo>
                  <a:pt x="686397" y="884977"/>
                </a:lnTo>
                <a:lnTo>
                  <a:pt x="687938" y="885288"/>
                </a:lnTo>
                <a:lnTo>
                  <a:pt x="787714" y="885288"/>
                </a:lnTo>
                <a:cubicBezTo>
                  <a:pt x="916128" y="885288"/>
                  <a:pt x="1020228" y="781188"/>
                  <a:pt x="1020228" y="652774"/>
                </a:cubicBezTo>
                <a:lnTo>
                  <a:pt x="1020228" y="394202"/>
                </a:lnTo>
                <a:cubicBezTo>
                  <a:pt x="1020228" y="265788"/>
                  <a:pt x="916128" y="161688"/>
                  <a:pt x="787714" y="161688"/>
                </a:cubicBezTo>
                <a:lnTo>
                  <a:pt x="649843" y="161688"/>
                </a:lnTo>
                <a:lnTo>
                  <a:pt x="648297" y="162000"/>
                </a:lnTo>
                <a:lnTo>
                  <a:pt x="81000" y="162000"/>
                </a:lnTo>
                <a:cubicBezTo>
                  <a:pt x="36265" y="162000"/>
                  <a:pt x="0" y="125735"/>
                  <a:pt x="0" y="81000"/>
                </a:cubicBezTo>
                <a:cubicBezTo>
                  <a:pt x="0" y="36265"/>
                  <a:pt x="36265" y="0"/>
                  <a:pt x="81000" y="0"/>
                </a:cubicBezTo>
                <a:close/>
              </a:path>
            </a:pathLst>
          </a:custGeom>
          <a:solidFill>
            <a:srgbClr val="72C5EA">
              <a:lumMod val="40000"/>
              <a:lumOff val="60000"/>
            </a:srgbClr>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500" dirty="0" err="1">
              <a:solidFill>
                <a:srgbClr val="FFFFFF"/>
              </a:solidFill>
              <a:sym typeface="Arial" panose="020B0604020202020204" pitchFamily="34" charset="0"/>
            </a:endParaRPr>
          </a:p>
        </p:txBody>
      </p:sp>
      <p:grpSp>
        <p:nvGrpSpPr>
          <p:cNvPr id="200" name="组合 199"/>
          <p:cNvGrpSpPr/>
          <p:nvPr>
            <p:custDataLst>
              <p:tags r:id="rId25"/>
            </p:custDataLst>
          </p:nvPr>
        </p:nvGrpSpPr>
        <p:grpSpPr>
          <a:xfrm>
            <a:off x="6844679" y="3040010"/>
            <a:ext cx="1302957" cy="172985"/>
            <a:chOff x="2663347" y="2038208"/>
            <a:chExt cx="4172821" cy="553998"/>
          </a:xfrm>
        </p:grpSpPr>
        <p:sp>
          <p:nvSpPr>
            <p:cNvPr id="201" name="KSO_Shape"/>
            <p:cNvSpPr/>
            <p:nvPr>
              <p:custDataLst>
                <p:tags r:id="rId41"/>
              </p:custDataLst>
            </p:nvPr>
          </p:nvSpPr>
          <p:spPr>
            <a:xfrm>
              <a:off x="2663347" y="2038208"/>
              <a:ext cx="138106" cy="236078"/>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bIns="243000" anchor="ctr">
              <a:noAutofit/>
            </a:bodyPr>
            <a:lstStyle/>
            <a:p>
              <a:pPr algn="ctr">
                <a:defRPr/>
              </a:pPr>
              <a:endParaRPr lang="zh-CN" altLang="en-US" sz="800" dirty="0">
                <a:solidFill>
                  <a:srgbClr val="FFFFFF"/>
                </a:solidFill>
                <a:latin typeface="微软雅黑 Light" panose="020B0502040204020203" charset="-122"/>
                <a:ea typeface="微软雅黑 Light" panose="020B0502040204020203" charset="-122"/>
                <a:sym typeface="Arial" panose="020B0604020202020204" pitchFamily="34" charset="0"/>
              </a:endParaRPr>
            </a:p>
          </p:txBody>
        </p:sp>
        <p:sp>
          <p:nvSpPr>
            <p:cNvPr id="202" name="矩形 201"/>
            <p:cNvSpPr/>
            <p:nvPr>
              <p:custDataLst>
                <p:tags r:id="rId42"/>
              </p:custDataLst>
            </p:nvPr>
          </p:nvSpPr>
          <p:spPr>
            <a:xfrm>
              <a:off x="2839553" y="2038208"/>
              <a:ext cx="3996615" cy="553998"/>
            </a:xfrm>
            <a:prstGeom prst="rect">
              <a:avLst/>
            </a:prstGeom>
          </p:spPr>
          <p:txBody>
            <a:bodyPr wrap="square" tIns="0" bIns="0"/>
            <a:lstStyle/>
            <a:p>
              <a:r>
                <a:rPr lang="zh-CN" altLang="en-US" sz="800" dirty="0">
                  <a:latin typeface="微软雅黑 Light" panose="020B0502040204020203" charset="-122"/>
                  <a:ea typeface="微软雅黑 Light" panose="020B0502040204020203" charset="-122"/>
                  <a:sym typeface="Arial" panose="020B0604020202020204" pitchFamily="34" charset="0"/>
                </a:rPr>
                <a:t>将重金属稳定剂</a:t>
              </a:r>
              <a:r>
                <a:rPr lang="en-US" altLang="zh-CN" sz="800" dirty="0">
                  <a:latin typeface="微软雅黑 Light" panose="020B0502040204020203" charset="-122"/>
                  <a:ea typeface="微软雅黑 Light" panose="020B0502040204020203" charset="-122"/>
                  <a:sym typeface="Arial" panose="020B0604020202020204" pitchFamily="34" charset="0"/>
                </a:rPr>
                <a:t>PC-ML</a:t>
              </a:r>
              <a:r>
                <a:rPr lang="zh-CN" altLang="en-US" sz="800" dirty="0">
                  <a:latin typeface="微软雅黑 Light" panose="020B0502040204020203" charset="-122"/>
                  <a:ea typeface="微软雅黑 Light" panose="020B0502040204020203" charset="-122"/>
                  <a:sym typeface="Arial" panose="020B0604020202020204" pitchFamily="34" charset="0"/>
                </a:rPr>
                <a:t>加入反应槽</a:t>
              </a:r>
            </a:p>
          </p:txBody>
        </p:sp>
      </p:grpSp>
      <p:grpSp>
        <p:nvGrpSpPr>
          <p:cNvPr id="203" name="组合 202"/>
          <p:cNvGrpSpPr/>
          <p:nvPr>
            <p:custDataLst>
              <p:tags r:id="rId26"/>
            </p:custDataLst>
          </p:nvPr>
        </p:nvGrpSpPr>
        <p:grpSpPr>
          <a:xfrm>
            <a:off x="6844679" y="3308984"/>
            <a:ext cx="1302957" cy="172985"/>
            <a:chOff x="2663347" y="2038208"/>
            <a:chExt cx="4172821" cy="553998"/>
          </a:xfrm>
        </p:grpSpPr>
        <p:sp>
          <p:nvSpPr>
            <p:cNvPr id="204" name="KSO_Shape"/>
            <p:cNvSpPr/>
            <p:nvPr>
              <p:custDataLst>
                <p:tags r:id="rId39"/>
              </p:custDataLst>
            </p:nvPr>
          </p:nvSpPr>
          <p:spPr>
            <a:xfrm>
              <a:off x="2663347" y="2038208"/>
              <a:ext cx="138106" cy="236078"/>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bIns="243000" anchor="ctr">
              <a:noAutofit/>
            </a:bodyPr>
            <a:lstStyle/>
            <a:p>
              <a:pPr algn="ctr">
                <a:defRPr/>
              </a:pPr>
              <a:endParaRPr lang="zh-CN" altLang="en-US" sz="800" dirty="0">
                <a:solidFill>
                  <a:srgbClr val="FFFFFF"/>
                </a:solidFill>
                <a:latin typeface="微软雅黑 Light" panose="020B0502040204020203" charset="-122"/>
                <a:ea typeface="微软雅黑 Light" panose="020B0502040204020203" charset="-122"/>
                <a:sym typeface="Arial" panose="020B0604020202020204" pitchFamily="34" charset="0"/>
              </a:endParaRPr>
            </a:p>
          </p:txBody>
        </p:sp>
        <p:sp>
          <p:nvSpPr>
            <p:cNvPr id="205" name="矩形 204"/>
            <p:cNvSpPr/>
            <p:nvPr>
              <p:custDataLst>
                <p:tags r:id="rId40"/>
              </p:custDataLst>
            </p:nvPr>
          </p:nvSpPr>
          <p:spPr>
            <a:xfrm>
              <a:off x="2839553" y="2038208"/>
              <a:ext cx="3996615" cy="553998"/>
            </a:xfrm>
            <a:prstGeom prst="rect">
              <a:avLst/>
            </a:prstGeom>
          </p:spPr>
          <p:txBody>
            <a:bodyPr wrap="square" tIns="0" bIns="0"/>
            <a:lstStyle/>
            <a:p>
              <a:r>
                <a:rPr lang="zh-CN" altLang="en-US" sz="800" dirty="0">
                  <a:latin typeface="微软雅黑 Light" panose="020B0502040204020203" charset="-122"/>
                  <a:ea typeface="微软雅黑 Light" panose="020B0502040204020203" charset="-122"/>
                  <a:sym typeface="Arial" panose="020B0604020202020204" pitchFamily="34" charset="0"/>
                </a:rPr>
                <a:t>将无机质凝集剂加入凝集槽</a:t>
              </a:r>
            </a:p>
          </p:txBody>
        </p:sp>
      </p:grpSp>
      <p:grpSp>
        <p:nvGrpSpPr>
          <p:cNvPr id="206" name="组合 205"/>
          <p:cNvGrpSpPr/>
          <p:nvPr>
            <p:custDataLst>
              <p:tags r:id="rId27"/>
            </p:custDataLst>
          </p:nvPr>
        </p:nvGrpSpPr>
        <p:grpSpPr>
          <a:xfrm>
            <a:off x="6844679" y="3577958"/>
            <a:ext cx="1302957" cy="172985"/>
            <a:chOff x="2663347" y="2038208"/>
            <a:chExt cx="4172821" cy="553998"/>
          </a:xfrm>
        </p:grpSpPr>
        <p:sp>
          <p:nvSpPr>
            <p:cNvPr id="207" name="KSO_Shape"/>
            <p:cNvSpPr/>
            <p:nvPr>
              <p:custDataLst>
                <p:tags r:id="rId37"/>
              </p:custDataLst>
            </p:nvPr>
          </p:nvSpPr>
          <p:spPr>
            <a:xfrm>
              <a:off x="2663347" y="2038208"/>
              <a:ext cx="138106" cy="236078"/>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bIns="243000" anchor="ctr">
              <a:noAutofit/>
            </a:bodyPr>
            <a:lstStyle/>
            <a:p>
              <a:pPr algn="ctr">
                <a:defRPr/>
              </a:pPr>
              <a:endParaRPr lang="zh-CN" altLang="en-US" sz="800" dirty="0">
                <a:solidFill>
                  <a:srgbClr val="FFFFFF"/>
                </a:solidFill>
                <a:latin typeface="微软雅黑 Light" panose="020B0502040204020203" charset="-122"/>
                <a:ea typeface="微软雅黑 Light" panose="020B0502040204020203" charset="-122"/>
                <a:sym typeface="Arial" panose="020B0604020202020204" pitchFamily="34" charset="0"/>
              </a:endParaRPr>
            </a:p>
          </p:txBody>
        </p:sp>
        <p:sp>
          <p:nvSpPr>
            <p:cNvPr id="208" name="矩形 207"/>
            <p:cNvSpPr/>
            <p:nvPr>
              <p:custDataLst>
                <p:tags r:id="rId38"/>
              </p:custDataLst>
            </p:nvPr>
          </p:nvSpPr>
          <p:spPr>
            <a:xfrm>
              <a:off x="2839553" y="2038208"/>
              <a:ext cx="3996615" cy="553998"/>
            </a:xfrm>
            <a:prstGeom prst="rect">
              <a:avLst/>
            </a:prstGeom>
          </p:spPr>
          <p:txBody>
            <a:bodyPr wrap="square" tIns="0" bIns="0"/>
            <a:lstStyle/>
            <a:p>
              <a:r>
                <a:rPr lang="zh-CN" altLang="en-US" sz="800" dirty="0">
                  <a:latin typeface="微软雅黑 Light" panose="020B0502040204020203" charset="-122"/>
                  <a:ea typeface="微软雅黑 Light" panose="020B0502040204020203" charset="-122"/>
                  <a:sym typeface="Arial" panose="020B0604020202020204" pitchFamily="34" charset="0"/>
                </a:rPr>
                <a:t>有害重金属反应后在沉淀槽沉淀</a:t>
              </a:r>
            </a:p>
          </p:txBody>
        </p:sp>
      </p:grpSp>
      <p:grpSp>
        <p:nvGrpSpPr>
          <p:cNvPr id="209" name="组合 208"/>
          <p:cNvGrpSpPr/>
          <p:nvPr>
            <p:custDataLst>
              <p:tags r:id="rId28"/>
            </p:custDataLst>
          </p:nvPr>
        </p:nvGrpSpPr>
        <p:grpSpPr>
          <a:xfrm>
            <a:off x="6844679" y="3846931"/>
            <a:ext cx="1302957" cy="172985"/>
            <a:chOff x="2663347" y="2038208"/>
            <a:chExt cx="4172821" cy="553998"/>
          </a:xfrm>
        </p:grpSpPr>
        <p:sp>
          <p:nvSpPr>
            <p:cNvPr id="210" name="KSO_Shape"/>
            <p:cNvSpPr/>
            <p:nvPr>
              <p:custDataLst>
                <p:tags r:id="rId35"/>
              </p:custDataLst>
            </p:nvPr>
          </p:nvSpPr>
          <p:spPr>
            <a:xfrm>
              <a:off x="2663347" y="2038208"/>
              <a:ext cx="138106" cy="236078"/>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bIns="243000" anchor="ctr">
              <a:noAutofit/>
            </a:bodyPr>
            <a:lstStyle/>
            <a:p>
              <a:pPr algn="ctr">
                <a:defRPr/>
              </a:pPr>
              <a:endParaRPr lang="zh-CN" altLang="en-US" sz="800" dirty="0">
                <a:solidFill>
                  <a:srgbClr val="FFFFFF"/>
                </a:solidFill>
                <a:latin typeface="微软雅黑 Light" panose="020B0502040204020203" charset="-122"/>
                <a:ea typeface="微软雅黑 Light" panose="020B0502040204020203" charset="-122"/>
                <a:sym typeface="Arial" panose="020B0604020202020204" pitchFamily="34" charset="0"/>
              </a:endParaRPr>
            </a:p>
          </p:txBody>
        </p:sp>
        <p:sp>
          <p:nvSpPr>
            <p:cNvPr id="211" name="矩形 210"/>
            <p:cNvSpPr/>
            <p:nvPr>
              <p:custDataLst>
                <p:tags r:id="rId36"/>
              </p:custDataLst>
            </p:nvPr>
          </p:nvSpPr>
          <p:spPr>
            <a:xfrm>
              <a:off x="2839553" y="2038208"/>
              <a:ext cx="3996615" cy="553998"/>
            </a:xfrm>
            <a:prstGeom prst="rect">
              <a:avLst/>
            </a:prstGeom>
          </p:spPr>
          <p:txBody>
            <a:bodyPr wrap="square" tIns="0" bIns="0"/>
            <a:lstStyle/>
            <a:p>
              <a:r>
                <a:rPr lang="zh-CN" altLang="en-US" sz="800" dirty="0">
                  <a:latin typeface="微软雅黑 Light" panose="020B0502040204020203" charset="-122"/>
                  <a:ea typeface="微软雅黑 Light" panose="020B0502040204020203" charset="-122"/>
                  <a:sym typeface="Arial" panose="020B0604020202020204" pitchFamily="34" charset="0"/>
                </a:rPr>
                <a:t>经过脱水机脱水</a:t>
              </a:r>
            </a:p>
          </p:txBody>
        </p:sp>
      </p:grpSp>
      <p:grpSp>
        <p:nvGrpSpPr>
          <p:cNvPr id="212" name="组合 211"/>
          <p:cNvGrpSpPr/>
          <p:nvPr>
            <p:custDataLst>
              <p:tags r:id="rId29"/>
            </p:custDataLst>
          </p:nvPr>
        </p:nvGrpSpPr>
        <p:grpSpPr>
          <a:xfrm>
            <a:off x="6844679" y="4115905"/>
            <a:ext cx="1302957" cy="172985"/>
            <a:chOff x="2663347" y="2038208"/>
            <a:chExt cx="4172821" cy="553998"/>
          </a:xfrm>
        </p:grpSpPr>
        <p:sp>
          <p:nvSpPr>
            <p:cNvPr id="213" name="KSO_Shape"/>
            <p:cNvSpPr/>
            <p:nvPr>
              <p:custDataLst>
                <p:tags r:id="rId33"/>
              </p:custDataLst>
            </p:nvPr>
          </p:nvSpPr>
          <p:spPr>
            <a:xfrm>
              <a:off x="2663347" y="2038208"/>
              <a:ext cx="138106" cy="236078"/>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879AED"/>
            </a:solidFill>
            <a:ln>
              <a:noFill/>
            </a:ln>
          </p:spPr>
          <p:style>
            <a:lnRef idx="2">
              <a:srgbClr val="72C5EA">
                <a:shade val="50000"/>
              </a:srgbClr>
            </a:lnRef>
            <a:fillRef idx="1">
              <a:srgbClr val="72C5EA"/>
            </a:fillRef>
            <a:effectRef idx="0">
              <a:srgbClr val="72C5EA"/>
            </a:effectRef>
            <a:fontRef idx="minor">
              <a:srgbClr val="FFFFFF"/>
            </a:fontRef>
          </p:style>
          <p:txBody>
            <a:bodyPr bIns="243000" anchor="ctr">
              <a:noAutofit/>
            </a:bodyPr>
            <a:lstStyle/>
            <a:p>
              <a:pPr algn="ctr">
                <a:defRPr/>
              </a:pPr>
              <a:endParaRPr lang="zh-CN" altLang="en-US" sz="800" dirty="0">
                <a:solidFill>
                  <a:srgbClr val="FFFFFF"/>
                </a:solidFill>
                <a:latin typeface="微软雅黑 Light" panose="020B0502040204020203" charset="-122"/>
                <a:ea typeface="微软雅黑 Light" panose="020B0502040204020203" charset="-122"/>
                <a:sym typeface="Arial" panose="020B0604020202020204" pitchFamily="34" charset="0"/>
              </a:endParaRPr>
            </a:p>
          </p:txBody>
        </p:sp>
        <p:sp>
          <p:nvSpPr>
            <p:cNvPr id="214" name="矩形 213"/>
            <p:cNvSpPr/>
            <p:nvPr>
              <p:custDataLst>
                <p:tags r:id="rId34"/>
              </p:custDataLst>
            </p:nvPr>
          </p:nvSpPr>
          <p:spPr>
            <a:xfrm>
              <a:off x="2839553" y="2038208"/>
              <a:ext cx="3996615" cy="553998"/>
            </a:xfrm>
            <a:prstGeom prst="rect">
              <a:avLst/>
            </a:prstGeom>
          </p:spPr>
          <p:txBody>
            <a:bodyPr wrap="square" tIns="0" bIns="0"/>
            <a:lstStyle/>
            <a:p>
              <a:r>
                <a:rPr lang="zh-CN" altLang="en-US" sz="800" dirty="0">
                  <a:latin typeface="微软雅黑 Light" panose="020B0502040204020203" charset="-122"/>
                  <a:ea typeface="微软雅黑 Light" panose="020B0502040204020203" charset="-122"/>
                  <a:sym typeface="Arial" panose="020B0604020202020204" pitchFamily="34" charset="0"/>
                </a:rPr>
                <a:t>排出无害固体物</a:t>
              </a:r>
            </a:p>
          </p:txBody>
        </p:sp>
      </p:grpSp>
      <p:sp>
        <p:nvSpPr>
          <p:cNvPr id="215" name="任意多边形 214"/>
          <p:cNvSpPr/>
          <p:nvPr>
            <p:custDataLst>
              <p:tags r:id="rId30"/>
            </p:custDataLst>
          </p:nvPr>
        </p:nvSpPr>
        <p:spPr>
          <a:xfrm>
            <a:off x="8177779" y="3592986"/>
            <a:ext cx="368896" cy="386091"/>
          </a:xfrm>
          <a:custGeom>
            <a:avLst/>
            <a:gdLst>
              <a:gd name="connsiteX0" fmla="*/ 81000 w 1181418"/>
              <a:gd name="connsiteY0" fmla="*/ 0 h 1236487"/>
              <a:gd name="connsiteX1" fmla="*/ 481013 w 1181418"/>
              <a:gd name="connsiteY1" fmla="*/ 0 h 1236487"/>
              <a:gd name="connsiteX2" fmla="*/ 648297 w 1181418"/>
              <a:gd name="connsiteY2" fmla="*/ 0 h 1236487"/>
              <a:gd name="connsiteX3" fmla="*/ 844993 w 1181418"/>
              <a:gd name="connsiteY3" fmla="*/ 0 h 1236487"/>
              <a:gd name="connsiteX4" fmla="*/ 1181418 w 1181418"/>
              <a:gd name="connsiteY4" fmla="*/ 336425 h 1236487"/>
              <a:gd name="connsiteX5" fmla="*/ 1181418 w 1181418"/>
              <a:gd name="connsiteY5" fmla="*/ 710552 h 1236487"/>
              <a:gd name="connsiteX6" fmla="*/ 844993 w 1181418"/>
              <a:gd name="connsiteY6" fmla="*/ 1046977 h 1236487"/>
              <a:gd name="connsiteX7" fmla="*/ 686397 w 1181418"/>
              <a:gd name="connsiteY7" fmla="*/ 1046977 h 1236487"/>
              <a:gd name="connsiteX8" fmla="*/ 481013 w 1181418"/>
              <a:gd name="connsiteY8" fmla="*/ 1046977 h 1236487"/>
              <a:gd name="connsiteX9" fmla="*/ 299068 w 1181418"/>
              <a:gd name="connsiteY9" fmla="*/ 1046977 h 1236487"/>
              <a:gd name="connsiteX10" fmla="*/ 334215 w 1181418"/>
              <a:gd name="connsiteY10" fmla="*/ 1082126 h 1236487"/>
              <a:gd name="connsiteX11" fmla="*/ 335879 w 1181418"/>
              <a:gd name="connsiteY11" fmla="*/ 1083791 h 1236487"/>
              <a:gd name="connsiteX12" fmla="*/ 337391 w 1181418"/>
              <a:gd name="connsiteY12" fmla="*/ 1085531 h 1236487"/>
              <a:gd name="connsiteX13" fmla="*/ 338979 w 1181418"/>
              <a:gd name="connsiteY13" fmla="*/ 1087196 h 1236487"/>
              <a:gd name="connsiteX14" fmla="*/ 340416 w 1181418"/>
              <a:gd name="connsiteY14" fmla="*/ 1089012 h 1236487"/>
              <a:gd name="connsiteX15" fmla="*/ 341852 w 1181418"/>
              <a:gd name="connsiteY15" fmla="*/ 1090752 h 1236487"/>
              <a:gd name="connsiteX16" fmla="*/ 343213 w 1181418"/>
              <a:gd name="connsiteY16" fmla="*/ 1092568 h 1236487"/>
              <a:gd name="connsiteX17" fmla="*/ 344499 w 1181418"/>
              <a:gd name="connsiteY17" fmla="*/ 1094460 h 1236487"/>
              <a:gd name="connsiteX18" fmla="*/ 345784 w 1181418"/>
              <a:gd name="connsiteY18" fmla="*/ 1096276 h 1236487"/>
              <a:gd name="connsiteX19" fmla="*/ 347070 w 1181418"/>
              <a:gd name="connsiteY19" fmla="*/ 1098243 h 1236487"/>
              <a:gd name="connsiteX20" fmla="*/ 348204 w 1181418"/>
              <a:gd name="connsiteY20" fmla="*/ 1100135 h 1236487"/>
              <a:gd name="connsiteX21" fmla="*/ 349338 w 1181418"/>
              <a:gd name="connsiteY21" fmla="*/ 1102027 h 1236487"/>
              <a:gd name="connsiteX22" fmla="*/ 350397 w 1181418"/>
              <a:gd name="connsiteY22" fmla="*/ 1103994 h 1236487"/>
              <a:gd name="connsiteX23" fmla="*/ 351380 w 1181418"/>
              <a:gd name="connsiteY23" fmla="*/ 1106037 h 1236487"/>
              <a:gd name="connsiteX24" fmla="*/ 352287 w 1181418"/>
              <a:gd name="connsiteY24" fmla="*/ 1108004 h 1236487"/>
              <a:gd name="connsiteX25" fmla="*/ 354102 w 1181418"/>
              <a:gd name="connsiteY25" fmla="*/ 1112090 h 1236487"/>
              <a:gd name="connsiteX26" fmla="*/ 355690 w 1181418"/>
              <a:gd name="connsiteY26" fmla="*/ 1116176 h 1236487"/>
              <a:gd name="connsiteX27" fmla="*/ 356975 w 1181418"/>
              <a:gd name="connsiteY27" fmla="*/ 1120338 h 1236487"/>
              <a:gd name="connsiteX28" fmla="*/ 358109 w 1181418"/>
              <a:gd name="connsiteY28" fmla="*/ 1124575 h 1236487"/>
              <a:gd name="connsiteX29" fmla="*/ 359017 w 1181418"/>
              <a:gd name="connsiteY29" fmla="*/ 1128813 h 1236487"/>
              <a:gd name="connsiteX30" fmla="*/ 359773 w 1181418"/>
              <a:gd name="connsiteY30" fmla="*/ 1133050 h 1236487"/>
              <a:gd name="connsiteX31" fmla="*/ 360302 w 1181418"/>
              <a:gd name="connsiteY31" fmla="*/ 1137439 h 1236487"/>
              <a:gd name="connsiteX32" fmla="*/ 360605 w 1181418"/>
              <a:gd name="connsiteY32" fmla="*/ 1141828 h 1236487"/>
              <a:gd name="connsiteX33" fmla="*/ 360680 w 1181418"/>
              <a:gd name="connsiteY33" fmla="*/ 1146065 h 1236487"/>
              <a:gd name="connsiteX34" fmla="*/ 360605 w 1181418"/>
              <a:gd name="connsiteY34" fmla="*/ 1150454 h 1236487"/>
              <a:gd name="connsiteX35" fmla="*/ 360302 w 1181418"/>
              <a:gd name="connsiteY35" fmla="*/ 1154767 h 1236487"/>
              <a:gd name="connsiteX36" fmla="*/ 359773 w 1181418"/>
              <a:gd name="connsiteY36" fmla="*/ 1159080 h 1236487"/>
              <a:gd name="connsiteX37" fmla="*/ 359017 w 1181418"/>
              <a:gd name="connsiteY37" fmla="*/ 1163393 h 1236487"/>
              <a:gd name="connsiteX38" fmla="*/ 358109 w 1181418"/>
              <a:gd name="connsiteY38" fmla="*/ 1167706 h 1236487"/>
              <a:gd name="connsiteX39" fmla="*/ 356975 w 1181418"/>
              <a:gd name="connsiteY39" fmla="*/ 1171867 h 1236487"/>
              <a:gd name="connsiteX40" fmla="*/ 355690 w 1181418"/>
              <a:gd name="connsiteY40" fmla="*/ 1176029 h 1236487"/>
              <a:gd name="connsiteX41" fmla="*/ 354102 w 1181418"/>
              <a:gd name="connsiteY41" fmla="*/ 1180115 h 1236487"/>
              <a:gd name="connsiteX42" fmla="*/ 352287 w 1181418"/>
              <a:gd name="connsiteY42" fmla="*/ 1184201 h 1236487"/>
              <a:gd name="connsiteX43" fmla="*/ 351380 w 1181418"/>
              <a:gd name="connsiteY43" fmla="*/ 1186244 h 1236487"/>
              <a:gd name="connsiteX44" fmla="*/ 350397 w 1181418"/>
              <a:gd name="connsiteY44" fmla="*/ 1188212 h 1236487"/>
              <a:gd name="connsiteX45" fmla="*/ 349338 w 1181418"/>
              <a:gd name="connsiteY45" fmla="*/ 1190103 h 1236487"/>
              <a:gd name="connsiteX46" fmla="*/ 348204 w 1181418"/>
              <a:gd name="connsiteY46" fmla="*/ 1191995 h 1236487"/>
              <a:gd name="connsiteX47" fmla="*/ 347070 w 1181418"/>
              <a:gd name="connsiteY47" fmla="*/ 1193962 h 1236487"/>
              <a:gd name="connsiteX48" fmla="*/ 345784 w 1181418"/>
              <a:gd name="connsiteY48" fmla="*/ 1195854 h 1236487"/>
              <a:gd name="connsiteX49" fmla="*/ 344499 w 1181418"/>
              <a:gd name="connsiteY49" fmla="*/ 1197746 h 1236487"/>
              <a:gd name="connsiteX50" fmla="*/ 343213 w 1181418"/>
              <a:gd name="connsiteY50" fmla="*/ 1199562 h 1236487"/>
              <a:gd name="connsiteX51" fmla="*/ 341852 w 1181418"/>
              <a:gd name="connsiteY51" fmla="*/ 1201378 h 1236487"/>
              <a:gd name="connsiteX52" fmla="*/ 340416 w 1181418"/>
              <a:gd name="connsiteY52" fmla="*/ 1203194 h 1236487"/>
              <a:gd name="connsiteX53" fmla="*/ 338979 w 1181418"/>
              <a:gd name="connsiteY53" fmla="*/ 1204934 h 1236487"/>
              <a:gd name="connsiteX54" fmla="*/ 337391 w 1181418"/>
              <a:gd name="connsiteY54" fmla="*/ 1206674 h 1236487"/>
              <a:gd name="connsiteX55" fmla="*/ 335879 w 1181418"/>
              <a:gd name="connsiteY55" fmla="*/ 1208339 h 1236487"/>
              <a:gd name="connsiteX56" fmla="*/ 334215 w 1181418"/>
              <a:gd name="connsiteY56" fmla="*/ 1210004 h 1236487"/>
              <a:gd name="connsiteX57" fmla="*/ 332627 w 1181418"/>
              <a:gd name="connsiteY57" fmla="*/ 1211668 h 1236487"/>
              <a:gd name="connsiteX58" fmla="*/ 330888 w 1181418"/>
              <a:gd name="connsiteY58" fmla="*/ 1213257 h 1236487"/>
              <a:gd name="connsiteX59" fmla="*/ 329149 w 1181418"/>
              <a:gd name="connsiteY59" fmla="*/ 1214846 h 1236487"/>
              <a:gd name="connsiteX60" fmla="*/ 327334 w 1181418"/>
              <a:gd name="connsiteY60" fmla="*/ 1216284 h 1236487"/>
              <a:gd name="connsiteX61" fmla="*/ 325595 w 1181418"/>
              <a:gd name="connsiteY61" fmla="*/ 1217722 h 1236487"/>
              <a:gd name="connsiteX62" fmla="*/ 323780 w 1181418"/>
              <a:gd name="connsiteY62" fmla="*/ 1219084 h 1236487"/>
              <a:gd name="connsiteX63" fmla="*/ 321890 w 1181418"/>
              <a:gd name="connsiteY63" fmla="*/ 1220370 h 1236487"/>
              <a:gd name="connsiteX64" fmla="*/ 320075 w 1181418"/>
              <a:gd name="connsiteY64" fmla="*/ 1221656 h 1236487"/>
              <a:gd name="connsiteX65" fmla="*/ 318185 w 1181418"/>
              <a:gd name="connsiteY65" fmla="*/ 1222867 h 1236487"/>
              <a:gd name="connsiteX66" fmla="*/ 316295 w 1181418"/>
              <a:gd name="connsiteY66" fmla="*/ 1224002 h 1236487"/>
              <a:gd name="connsiteX67" fmla="*/ 314253 w 1181418"/>
              <a:gd name="connsiteY67" fmla="*/ 1225137 h 1236487"/>
              <a:gd name="connsiteX68" fmla="*/ 312363 w 1181418"/>
              <a:gd name="connsiteY68" fmla="*/ 1226196 h 1236487"/>
              <a:gd name="connsiteX69" fmla="*/ 310397 w 1181418"/>
              <a:gd name="connsiteY69" fmla="*/ 1227180 h 1236487"/>
              <a:gd name="connsiteX70" fmla="*/ 308355 w 1181418"/>
              <a:gd name="connsiteY70" fmla="*/ 1228164 h 1236487"/>
              <a:gd name="connsiteX71" fmla="*/ 304423 w 1181418"/>
              <a:gd name="connsiteY71" fmla="*/ 1229904 h 1236487"/>
              <a:gd name="connsiteX72" fmla="*/ 300189 w 1181418"/>
              <a:gd name="connsiteY72" fmla="*/ 1231417 h 1236487"/>
              <a:gd name="connsiteX73" fmla="*/ 296030 w 1181418"/>
              <a:gd name="connsiteY73" fmla="*/ 1232779 h 1236487"/>
              <a:gd name="connsiteX74" fmla="*/ 291871 w 1181418"/>
              <a:gd name="connsiteY74" fmla="*/ 1233990 h 1236487"/>
              <a:gd name="connsiteX75" fmla="*/ 287637 w 1181418"/>
              <a:gd name="connsiteY75" fmla="*/ 1234898 h 1236487"/>
              <a:gd name="connsiteX76" fmla="*/ 283327 w 1181418"/>
              <a:gd name="connsiteY76" fmla="*/ 1235579 h 1236487"/>
              <a:gd name="connsiteX77" fmla="*/ 278941 w 1181418"/>
              <a:gd name="connsiteY77" fmla="*/ 1236033 h 1236487"/>
              <a:gd name="connsiteX78" fmla="*/ 274707 w 1181418"/>
              <a:gd name="connsiteY78" fmla="*/ 1236411 h 1236487"/>
              <a:gd name="connsiteX79" fmla="*/ 270321 w 1181418"/>
              <a:gd name="connsiteY79" fmla="*/ 1236487 h 1236487"/>
              <a:gd name="connsiteX80" fmla="*/ 266011 w 1181418"/>
              <a:gd name="connsiteY80" fmla="*/ 1236411 h 1236487"/>
              <a:gd name="connsiteX81" fmla="*/ 261701 w 1181418"/>
              <a:gd name="connsiteY81" fmla="*/ 1236033 h 1236487"/>
              <a:gd name="connsiteX82" fmla="*/ 257391 w 1181418"/>
              <a:gd name="connsiteY82" fmla="*/ 1235579 h 1236487"/>
              <a:gd name="connsiteX83" fmla="*/ 253081 w 1181418"/>
              <a:gd name="connsiteY83" fmla="*/ 1234898 h 1236487"/>
              <a:gd name="connsiteX84" fmla="*/ 248847 w 1181418"/>
              <a:gd name="connsiteY84" fmla="*/ 1233990 h 1236487"/>
              <a:gd name="connsiteX85" fmla="*/ 244688 w 1181418"/>
              <a:gd name="connsiteY85" fmla="*/ 1232779 h 1236487"/>
              <a:gd name="connsiteX86" fmla="*/ 240529 w 1181418"/>
              <a:gd name="connsiteY86" fmla="*/ 1231417 h 1236487"/>
              <a:gd name="connsiteX87" fmla="*/ 236295 w 1181418"/>
              <a:gd name="connsiteY87" fmla="*/ 1229904 h 1236487"/>
              <a:gd name="connsiteX88" fmla="*/ 234329 w 1181418"/>
              <a:gd name="connsiteY88" fmla="*/ 1229072 h 1236487"/>
              <a:gd name="connsiteX89" fmla="*/ 232287 w 1181418"/>
              <a:gd name="connsiteY89" fmla="*/ 1228164 h 1236487"/>
              <a:gd name="connsiteX90" fmla="*/ 230321 w 1181418"/>
              <a:gd name="connsiteY90" fmla="*/ 1227180 h 1236487"/>
              <a:gd name="connsiteX91" fmla="*/ 228355 w 1181418"/>
              <a:gd name="connsiteY91" fmla="*/ 1226196 h 1236487"/>
              <a:gd name="connsiteX92" fmla="*/ 226314 w 1181418"/>
              <a:gd name="connsiteY92" fmla="*/ 1225137 h 1236487"/>
              <a:gd name="connsiteX93" fmla="*/ 224423 w 1181418"/>
              <a:gd name="connsiteY93" fmla="*/ 1224002 h 1236487"/>
              <a:gd name="connsiteX94" fmla="*/ 222533 w 1181418"/>
              <a:gd name="connsiteY94" fmla="*/ 1222867 h 1236487"/>
              <a:gd name="connsiteX95" fmla="*/ 220643 w 1181418"/>
              <a:gd name="connsiteY95" fmla="*/ 1221656 h 1236487"/>
              <a:gd name="connsiteX96" fmla="*/ 218828 w 1181418"/>
              <a:gd name="connsiteY96" fmla="*/ 1220370 h 1236487"/>
              <a:gd name="connsiteX97" fmla="*/ 217013 w 1181418"/>
              <a:gd name="connsiteY97" fmla="*/ 1219084 h 1236487"/>
              <a:gd name="connsiteX98" fmla="*/ 215198 w 1181418"/>
              <a:gd name="connsiteY98" fmla="*/ 1217722 h 1236487"/>
              <a:gd name="connsiteX99" fmla="*/ 213384 w 1181418"/>
              <a:gd name="connsiteY99" fmla="*/ 1216284 h 1236487"/>
              <a:gd name="connsiteX100" fmla="*/ 211645 w 1181418"/>
              <a:gd name="connsiteY100" fmla="*/ 1214846 h 1236487"/>
              <a:gd name="connsiteX101" fmla="*/ 209905 w 1181418"/>
              <a:gd name="connsiteY101" fmla="*/ 1213257 h 1236487"/>
              <a:gd name="connsiteX102" fmla="*/ 208166 w 1181418"/>
              <a:gd name="connsiteY102" fmla="*/ 1211668 h 1236487"/>
              <a:gd name="connsiteX103" fmla="*/ 206427 w 1181418"/>
              <a:gd name="connsiteY103" fmla="*/ 1210004 h 1236487"/>
              <a:gd name="connsiteX104" fmla="*/ 26465 w 1181418"/>
              <a:gd name="connsiteY104" fmla="*/ 1029916 h 1236487"/>
              <a:gd name="connsiteX105" fmla="*/ 24802 w 1181418"/>
              <a:gd name="connsiteY105" fmla="*/ 1028251 h 1236487"/>
              <a:gd name="connsiteX106" fmla="*/ 23289 w 1181418"/>
              <a:gd name="connsiteY106" fmla="*/ 1026587 h 1236487"/>
              <a:gd name="connsiteX107" fmla="*/ 21777 w 1181418"/>
              <a:gd name="connsiteY107" fmla="*/ 1024846 h 1236487"/>
              <a:gd name="connsiteX108" fmla="*/ 20265 w 1181418"/>
              <a:gd name="connsiteY108" fmla="*/ 1023106 h 1236487"/>
              <a:gd name="connsiteX109" fmla="*/ 18828 w 1181418"/>
              <a:gd name="connsiteY109" fmla="*/ 1021290 h 1236487"/>
              <a:gd name="connsiteX110" fmla="*/ 17467 w 1181418"/>
              <a:gd name="connsiteY110" fmla="*/ 1019474 h 1236487"/>
              <a:gd name="connsiteX111" fmla="*/ 16182 w 1181418"/>
              <a:gd name="connsiteY111" fmla="*/ 1017658 h 1236487"/>
              <a:gd name="connsiteX112" fmla="*/ 14972 w 1181418"/>
              <a:gd name="connsiteY112" fmla="*/ 1015766 h 1236487"/>
              <a:gd name="connsiteX113" fmla="*/ 13686 w 1181418"/>
              <a:gd name="connsiteY113" fmla="*/ 1013874 h 1236487"/>
              <a:gd name="connsiteX114" fmla="*/ 12477 w 1181418"/>
              <a:gd name="connsiteY114" fmla="*/ 1011907 h 1236487"/>
              <a:gd name="connsiteX115" fmla="*/ 11418 w 1181418"/>
              <a:gd name="connsiteY115" fmla="*/ 1010015 h 1236487"/>
              <a:gd name="connsiteX116" fmla="*/ 10435 w 1181418"/>
              <a:gd name="connsiteY116" fmla="*/ 1008048 h 1236487"/>
              <a:gd name="connsiteX117" fmla="*/ 9301 w 1181418"/>
              <a:gd name="connsiteY117" fmla="*/ 1006156 h 1236487"/>
              <a:gd name="connsiteX118" fmla="*/ 8393 w 1181418"/>
              <a:gd name="connsiteY118" fmla="*/ 1004113 h 1236487"/>
              <a:gd name="connsiteX119" fmla="*/ 6579 w 1181418"/>
              <a:gd name="connsiteY119" fmla="*/ 1000027 h 1236487"/>
              <a:gd name="connsiteX120" fmla="*/ 5066 w 1181418"/>
              <a:gd name="connsiteY120" fmla="*/ 995941 h 1236487"/>
              <a:gd name="connsiteX121" fmla="*/ 3781 w 1181418"/>
              <a:gd name="connsiteY121" fmla="*/ 991780 h 1236487"/>
              <a:gd name="connsiteX122" fmla="*/ 2571 w 1181418"/>
              <a:gd name="connsiteY122" fmla="*/ 987542 h 1236487"/>
              <a:gd name="connsiteX123" fmla="*/ 1664 w 1181418"/>
              <a:gd name="connsiteY123" fmla="*/ 983305 h 1236487"/>
              <a:gd name="connsiteX124" fmla="*/ 983 w 1181418"/>
              <a:gd name="connsiteY124" fmla="*/ 978992 h 1236487"/>
              <a:gd name="connsiteX125" fmla="*/ 454 w 1181418"/>
              <a:gd name="connsiteY125" fmla="*/ 974679 h 1236487"/>
              <a:gd name="connsiteX126" fmla="*/ 151 w 1181418"/>
              <a:gd name="connsiteY126" fmla="*/ 970366 h 1236487"/>
              <a:gd name="connsiteX127" fmla="*/ 0 w 1181418"/>
              <a:gd name="connsiteY127" fmla="*/ 965977 h 1236487"/>
              <a:gd name="connsiteX128" fmla="*/ 151 w 1181418"/>
              <a:gd name="connsiteY128" fmla="*/ 961740 h 1236487"/>
              <a:gd name="connsiteX129" fmla="*/ 454 w 1181418"/>
              <a:gd name="connsiteY129" fmla="*/ 957351 h 1236487"/>
              <a:gd name="connsiteX130" fmla="*/ 983 w 1181418"/>
              <a:gd name="connsiteY130" fmla="*/ 953114 h 1236487"/>
              <a:gd name="connsiteX131" fmla="*/ 1664 w 1181418"/>
              <a:gd name="connsiteY131" fmla="*/ 948725 h 1236487"/>
              <a:gd name="connsiteX132" fmla="*/ 2571 w 1181418"/>
              <a:gd name="connsiteY132" fmla="*/ 944488 h 1236487"/>
              <a:gd name="connsiteX133" fmla="*/ 3781 w 1181418"/>
              <a:gd name="connsiteY133" fmla="*/ 940326 h 1236487"/>
              <a:gd name="connsiteX134" fmla="*/ 5066 w 1181418"/>
              <a:gd name="connsiteY134" fmla="*/ 936089 h 1236487"/>
              <a:gd name="connsiteX135" fmla="*/ 6579 w 1181418"/>
              <a:gd name="connsiteY135" fmla="*/ 932003 h 1236487"/>
              <a:gd name="connsiteX136" fmla="*/ 8393 w 1181418"/>
              <a:gd name="connsiteY136" fmla="*/ 927917 h 1236487"/>
              <a:gd name="connsiteX137" fmla="*/ 9301 w 1181418"/>
              <a:gd name="connsiteY137" fmla="*/ 925949 h 1236487"/>
              <a:gd name="connsiteX138" fmla="*/ 10435 w 1181418"/>
              <a:gd name="connsiteY138" fmla="*/ 923982 h 1236487"/>
              <a:gd name="connsiteX139" fmla="*/ 11418 w 1181418"/>
              <a:gd name="connsiteY139" fmla="*/ 922015 h 1236487"/>
              <a:gd name="connsiteX140" fmla="*/ 12477 w 1181418"/>
              <a:gd name="connsiteY140" fmla="*/ 920123 h 1236487"/>
              <a:gd name="connsiteX141" fmla="*/ 13686 w 1181418"/>
              <a:gd name="connsiteY141" fmla="*/ 918156 h 1236487"/>
              <a:gd name="connsiteX142" fmla="*/ 14972 w 1181418"/>
              <a:gd name="connsiteY142" fmla="*/ 916339 h 1236487"/>
              <a:gd name="connsiteX143" fmla="*/ 16182 w 1181418"/>
              <a:gd name="connsiteY143" fmla="*/ 914448 h 1236487"/>
              <a:gd name="connsiteX144" fmla="*/ 17467 w 1181418"/>
              <a:gd name="connsiteY144" fmla="*/ 912632 h 1236487"/>
              <a:gd name="connsiteX145" fmla="*/ 18828 w 1181418"/>
              <a:gd name="connsiteY145" fmla="*/ 910816 h 1236487"/>
              <a:gd name="connsiteX146" fmla="*/ 20265 w 1181418"/>
              <a:gd name="connsiteY146" fmla="*/ 909000 h 1236487"/>
              <a:gd name="connsiteX147" fmla="*/ 21777 w 1181418"/>
              <a:gd name="connsiteY147" fmla="*/ 907259 h 1236487"/>
              <a:gd name="connsiteX148" fmla="*/ 23289 w 1181418"/>
              <a:gd name="connsiteY148" fmla="*/ 905519 h 1236487"/>
              <a:gd name="connsiteX149" fmla="*/ 24802 w 1181418"/>
              <a:gd name="connsiteY149" fmla="*/ 903779 h 1236487"/>
              <a:gd name="connsiteX150" fmla="*/ 26465 w 1181418"/>
              <a:gd name="connsiteY150" fmla="*/ 902038 h 1236487"/>
              <a:gd name="connsiteX151" fmla="*/ 206427 w 1181418"/>
              <a:gd name="connsiteY151" fmla="*/ 721951 h 1236487"/>
              <a:gd name="connsiteX152" fmla="*/ 208166 w 1181418"/>
              <a:gd name="connsiteY152" fmla="*/ 720362 h 1236487"/>
              <a:gd name="connsiteX153" fmla="*/ 209905 w 1181418"/>
              <a:gd name="connsiteY153" fmla="*/ 718773 h 1236487"/>
              <a:gd name="connsiteX154" fmla="*/ 211645 w 1181418"/>
              <a:gd name="connsiteY154" fmla="*/ 717259 h 1236487"/>
              <a:gd name="connsiteX155" fmla="*/ 213384 w 1181418"/>
              <a:gd name="connsiteY155" fmla="*/ 715822 h 1236487"/>
              <a:gd name="connsiteX156" fmla="*/ 215198 w 1181418"/>
              <a:gd name="connsiteY156" fmla="*/ 714384 h 1236487"/>
              <a:gd name="connsiteX157" fmla="*/ 217013 w 1181418"/>
              <a:gd name="connsiteY157" fmla="*/ 713022 h 1236487"/>
              <a:gd name="connsiteX158" fmla="*/ 218828 w 1181418"/>
              <a:gd name="connsiteY158" fmla="*/ 711660 h 1236487"/>
              <a:gd name="connsiteX159" fmla="*/ 220643 w 1181418"/>
              <a:gd name="connsiteY159" fmla="*/ 710374 h 1236487"/>
              <a:gd name="connsiteX160" fmla="*/ 222533 w 1181418"/>
              <a:gd name="connsiteY160" fmla="*/ 709163 h 1236487"/>
              <a:gd name="connsiteX161" fmla="*/ 224423 w 1181418"/>
              <a:gd name="connsiteY161" fmla="*/ 708028 h 1236487"/>
              <a:gd name="connsiteX162" fmla="*/ 226389 w 1181418"/>
              <a:gd name="connsiteY162" fmla="*/ 706893 h 1236487"/>
              <a:gd name="connsiteX163" fmla="*/ 228355 w 1181418"/>
              <a:gd name="connsiteY163" fmla="*/ 705834 h 1236487"/>
              <a:gd name="connsiteX164" fmla="*/ 230321 w 1181418"/>
              <a:gd name="connsiteY164" fmla="*/ 704850 h 1236487"/>
              <a:gd name="connsiteX165" fmla="*/ 232287 w 1181418"/>
              <a:gd name="connsiteY165" fmla="*/ 703942 h 1236487"/>
              <a:gd name="connsiteX166" fmla="*/ 236446 w 1181418"/>
              <a:gd name="connsiteY166" fmla="*/ 702126 h 1236487"/>
              <a:gd name="connsiteX167" fmla="*/ 240529 w 1181418"/>
              <a:gd name="connsiteY167" fmla="*/ 700537 h 1236487"/>
              <a:gd name="connsiteX168" fmla="*/ 244688 w 1181418"/>
              <a:gd name="connsiteY168" fmla="*/ 699175 h 1236487"/>
              <a:gd name="connsiteX169" fmla="*/ 248847 w 1181418"/>
              <a:gd name="connsiteY169" fmla="*/ 698115 h 1236487"/>
              <a:gd name="connsiteX170" fmla="*/ 253081 w 1181418"/>
              <a:gd name="connsiteY170" fmla="*/ 697207 h 1236487"/>
              <a:gd name="connsiteX171" fmla="*/ 257391 w 1181418"/>
              <a:gd name="connsiteY171" fmla="*/ 696451 h 1236487"/>
              <a:gd name="connsiteX172" fmla="*/ 261701 w 1181418"/>
              <a:gd name="connsiteY172" fmla="*/ 695921 h 1236487"/>
              <a:gd name="connsiteX173" fmla="*/ 266011 w 1181418"/>
              <a:gd name="connsiteY173" fmla="*/ 695618 h 1236487"/>
              <a:gd name="connsiteX174" fmla="*/ 270321 w 1181418"/>
              <a:gd name="connsiteY174" fmla="*/ 695467 h 1236487"/>
              <a:gd name="connsiteX175" fmla="*/ 274707 w 1181418"/>
              <a:gd name="connsiteY175" fmla="*/ 695618 h 1236487"/>
              <a:gd name="connsiteX176" fmla="*/ 278941 w 1181418"/>
              <a:gd name="connsiteY176" fmla="*/ 695921 h 1236487"/>
              <a:gd name="connsiteX177" fmla="*/ 283327 w 1181418"/>
              <a:gd name="connsiteY177" fmla="*/ 696451 h 1236487"/>
              <a:gd name="connsiteX178" fmla="*/ 287637 w 1181418"/>
              <a:gd name="connsiteY178" fmla="*/ 697207 h 1236487"/>
              <a:gd name="connsiteX179" fmla="*/ 291871 w 1181418"/>
              <a:gd name="connsiteY179" fmla="*/ 698115 h 1236487"/>
              <a:gd name="connsiteX180" fmla="*/ 296030 w 1181418"/>
              <a:gd name="connsiteY180" fmla="*/ 699175 h 1236487"/>
              <a:gd name="connsiteX181" fmla="*/ 300189 w 1181418"/>
              <a:gd name="connsiteY181" fmla="*/ 700537 h 1236487"/>
              <a:gd name="connsiteX182" fmla="*/ 304423 w 1181418"/>
              <a:gd name="connsiteY182" fmla="*/ 702126 h 1236487"/>
              <a:gd name="connsiteX183" fmla="*/ 308355 w 1181418"/>
              <a:gd name="connsiteY183" fmla="*/ 703942 h 1236487"/>
              <a:gd name="connsiteX184" fmla="*/ 310397 w 1181418"/>
              <a:gd name="connsiteY184" fmla="*/ 704850 h 1236487"/>
              <a:gd name="connsiteX185" fmla="*/ 312363 w 1181418"/>
              <a:gd name="connsiteY185" fmla="*/ 705834 h 1236487"/>
              <a:gd name="connsiteX186" fmla="*/ 314404 w 1181418"/>
              <a:gd name="connsiteY186" fmla="*/ 706893 h 1236487"/>
              <a:gd name="connsiteX187" fmla="*/ 316295 w 1181418"/>
              <a:gd name="connsiteY187" fmla="*/ 708028 h 1236487"/>
              <a:gd name="connsiteX188" fmla="*/ 318185 w 1181418"/>
              <a:gd name="connsiteY188" fmla="*/ 709163 h 1236487"/>
              <a:gd name="connsiteX189" fmla="*/ 320075 w 1181418"/>
              <a:gd name="connsiteY189" fmla="*/ 710374 h 1236487"/>
              <a:gd name="connsiteX190" fmla="*/ 321890 w 1181418"/>
              <a:gd name="connsiteY190" fmla="*/ 711660 h 1236487"/>
              <a:gd name="connsiteX191" fmla="*/ 323780 w 1181418"/>
              <a:gd name="connsiteY191" fmla="*/ 713022 h 1236487"/>
              <a:gd name="connsiteX192" fmla="*/ 325595 w 1181418"/>
              <a:gd name="connsiteY192" fmla="*/ 714384 h 1236487"/>
              <a:gd name="connsiteX193" fmla="*/ 327334 w 1181418"/>
              <a:gd name="connsiteY193" fmla="*/ 715822 h 1236487"/>
              <a:gd name="connsiteX194" fmla="*/ 329149 w 1181418"/>
              <a:gd name="connsiteY194" fmla="*/ 717259 h 1236487"/>
              <a:gd name="connsiteX195" fmla="*/ 330888 w 1181418"/>
              <a:gd name="connsiteY195" fmla="*/ 718773 h 1236487"/>
              <a:gd name="connsiteX196" fmla="*/ 332627 w 1181418"/>
              <a:gd name="connsiteY196" fmla="*/ 720362 h 1236487"/>
              <a:gd name="connsiteX197" fmla="*/ 334215 w 1181418"/>
              <a:gd name="connsiteY197" fmla="*/ 721951 h 1236487"/>
              <a:gd name="connsiteX198" fmla="*/ 335879 w 1181418"/>
              <a:gd name="connsiteY198" fmla="*/ 723615 h 1236487"/>
              <a:gd name="connsiteX199" fmla="*/ 337391 w 1181418"/>
              <a:gd name="connsiteY199" fmla="*/ 725356 h 1236487"/>
              <a:gd name="connsiteX200" fmla="*/ 338979 w 1181418"/>
              <a:gd name="connsiteY200" fmla="*/ 727096 h 1236487"/>
              <a:gd name="connsiteX201" fmla="*/ 340416 w 1181418"/>
              <a:gd name="connsiteY201" fmla="*/ 728912 h 1236487"/>
              <a:gd name="connsiteX202" fmla="*/ 341852 w 1181418"/>
              <a:gd name="connsiteY202" fmla="*/ 730577 h 1236487"/>
              <a:gd name="connsiteX203" fmla="*/ 343213 w 1181418"/>
              <a:gd name="connsiteY203" fmla="*/ 732393 h 1236487"/>
              <a:gd name="connsiteX204" fmla="*/ 344499 w 1181418"/>
              <a:gd name="connsiteY204" fmla="*/ 734360 h 1236487"/>
              <a:gd name="connsiteX205" fmla="*/ 345784 w 1181418"/>
              <a:gd name="connsiteY205" fmla="*/ 736176 h 1236487"/>
              <a:gd name="connsiteX206" fmla="*/ 347070 w 1181418"/>
              <a:gd name="connsiteY206" fmla="*/ 738068 h 1236487"/>
              <a:gd name="connsiteX207" fmla="*/ 348204 w 1181418"/>
              <a:gd name="connsiteY207" fmla="*/ 739959 h 1236487"/>
              <a:gd name="connsiteX208" fmla="*/ 349338 w 1181418"/>
              <a:gd name="connsiteY208" fmla="*/ 741927 h 1236487"/>
              <a:gd name="connsiteX209" fmla="*/ 350397 w 1181418"/>
              <a:gd name="connsiteY209" fmla="*/ 743894 h 1236487"/>
              <a:gd name="connsiteX210" fmla="*/ 351380 w 1181418"/>
              <a:gd name="connsiteY210" fmla="*/ 745861 h 1236487"/>
              <a:gd name="connsiteX211" fmla="*/ 352287 w 1181418"/>
              <a:gd name="connsiteY211" fmla="*/ 747829 h 1236487"/>
              <a:gd name="connsiteX212" fmla="*/ 354102 w 1181418"/>
              <a:gd name="connsiteY212" fmla="*/ 751839 h 1236487"/>
              <a:gd name="connsiteX213" fmla="*/ 355690 w 1181418"/>
              <a:gd name="connsiteY213" fmla="*/ 756001 h 1236487"/>
              <a:gd name="connsiteX214" fmla="*/ 356975 w 1181418"/>
              <a:gd name="connsiteY214" fmla="*/ 760238 h 1236487"/>
              <a:gd name="connsiteX215" fmla="*/ 358109 w 1181418"/>
              <a:gd name="connsiteY215" fmla="*/ 764400 h 1236487"/>
              <a:gd name="connsiteX216" fmla="*/ 359017 w 1181418"/>
              <a:gd name="connsiteY216" fmla="*/ 768637 h 1236487"/>
              <a:gd name="connsiteX217" fmla="*/ 359773 w 1181418"/>
              <a:gd name="connsiteY217" fmla="*/ 772950 h 1236487"/>
              <a:gd name="connsiteX218" fmla="*/ 360302 w 1181418"/>
              <a:gd name="connsiteY218" fmla="*/ 777263 h 1236487"/>
              <a:gd name="connsiteX219" fmla="*/ 360605 w 1181418"/>
              <a:gd name="connsiteY219" fmla="*/ 781576 h 1236487"/>
              <a:gd name="connsiteX220" fmla="*/ 360680 w 1181418"/>
              <a:gd name="connsiteY220" fmla="*/ 785889 h 1236487"/>
              <a:gd name="connsiteX221" fmla="*/ 360605 w 1181418"/>
              <a:gd name="connsiteY221" fmla="*/ 790278 h 1236487"/>
              <a:gd name="connsiteX222" fmla="*/ 360302 w 1181418"/>
              <a:gd name="connsiteY222" fmla="*/ 794667 h 1236487"/>
              <a:gd name="connsiteX223" fmla="*/ 359773 w 1181418"/>
              <a:gd name="connsiteY223" fmla="*/ 798904 h 1236487"/>
              <a:gd name="connsiteX224" fmla="*/ 359017 w 1181418"/>
              <a:gd name="connsiteY224" fmla="*/ 803141 h 1236487"/>
              <a:gd name="connsiteX225" fmla="*/ 358109 w 1181418"/>
              <a:gd name="connsiteY225" fmla="*/ 807454 h 1236487"/>
              <a:gd name="connsiteX226" fmla="*/ 356975 w 1181418"/>
              <a:gd name="connsiteY226" fmla="*/ 811692 h 1236487"/>
              <a:gd name="connsiteX227" fmla="*/ 355690 w 1181418"/>
              <a:gd name="connsiteY227" fmla="*/ 815854 h 1236487"/>
              <a:gd name="connsiteX228" fmla="*/ 354102 w 1181418"/>
              <a:gd name="connsiteY228" fmla="*/ 819940 h 1236487"/>
              <a:gd name="connsiteX229" fmla="*/ 352287 w 1181418"/>
              <a:gd name="connsiteY229" fmla="*/ 824026 h 1236487"/>
              <a:gd name="connsiteX230" fmla="*/ 351380 w 1181418"/>
              <a:gd name="connsiteY230" fmla="*/ 826069 h 1236487"/>
              <a:gd name="connsiteX231" fmla="*/ 350397 w 1181418"/>
              <a:gd name="connsiteY231" fmla="*/ 827960 h 1236487"/>
              <a:gd name="connsiteX232" fmla="*/ 349338 w 1181418"/>
              <a:gd name="connsiteY232" fmla="*/ 829928 h 1236487"/>
              <a:gd name="connsiteX233" fmla="*/ 348204 w 1181418"/>
              <a:gd name="connsiteY233" fmla="*/ 831895 h 1236487"/>
              <a:gd name="connsiteX234" fmla="*/ 347070 w 1181418"/>
              <a:gd name="connsiteY234" fmla="*/ 833787 h 1236487"/>
              <a:gd name="connsiteX235" fmla="*/ 345784 w 1181418"/>
              <a:gd name="connsiteY235" fmla="*/ 835678 h 1236487"/>
              <a:gd name="connsiteX236" fmla="*/ 344499 w 1181418"/>
              <a:gd name="connsiteY236" fmla="*/ 837570 h 1236487"/>
              <a:gd name="connsiteX237" fmla="*/ 343213 w 1181418"/>
              <a:gd name="connsiteY237" fmla="*/ 839386 h 1236487"/>
              <a:gd name="connsiteX238" fmla="*/ 341852 w 1181418"/>
              <a:gd name="connsiteY238" fmla="*/ 841202 h 1236487"/>
              <a:gd name="connsiteX239" fmla="*/ 340416 w 1181418"/>
              <a:gd name="connsiteY239" fmla="*/ 843018 h 1236487"/>
              <a:gd name="connsiteX240" fmla="*/ 338979 w 1181418"/>
              <a:gd name="connsiteY240" fmla="*/ 844758 h 1236487"/>
              <a:gd name="connsiteX241" fmla="*/ 337391 w 1181418"/>
              <a:gd name="connsiteY241" fmla="*/ 846499 h 1236487"/>
              <a:gd name="connsiteX242" fmla="*/ 335879 w 1181418"/>
              <a:gd name="connsiteY242" fmla="*/ 848239 h 1236487"/>
              <a:gd name="connsiteX243" fmla="*/ 334215 w 1181418"/>
              <a:gd name="connsiteY243" fmla="*/ 849828 h 1236487"/>
              <a:gd name="connsiteX244" fmla="*/ 299114 w 1181418"/>
              <a:gd name="connsiteY244" fmla="*/ 884977 h 1236487"/>
              <a:gd name="connsiteX245" fmla="*/ 686397 w 1181418"/>
              <a:gd name="connsiteY245" fmla="*/ 884977 h 1236487"/>
              <a:gd name="connsiteX246" fmla="*/ 687938 w 1181418"/>
              <a:gd name="connsiteY246" fmla="*/ 885288 h 1236487"/>
              <a:gd name="connsiteX247" fmla="*/ 787714 w 1181418"/>
              <a:gd name="connsiteY247" fmla="*/ 885288 h 1236487"/>
              <a:gd name="connsiteX248" fmla="*/ 1020228 w 1181418"/>
              <a:gd name="connsiteY248" fmla="*/ 652774 h 1236487"/>
              <a:gd name="connsiteX249" fmla="*/ 1020228 w 1181418"/>
              <a:gd name="connsiteY249" fmla="*/ 394202 h 1236487"/>
              <a:gd name="connsiteX250" fmla="*/ 787714 w 1181418"/>
              <a:gd name="connsiteY250" fmla="*/ 161688 h 1236487"/>
              <a:gd name="connsiteX251" fmla="*/ 649843 w 1181418"/>
              <a:gd name="connsiteY251" fmla="*/ 161688 h 1236487"/>
              <a:gd name="connsiteX252" fmla="*/ 648297 w 1181418"/>
              <a:gd name="connsiteY252" fmla="*/ 162000 h 1236487"/>
              <a:gd name="connsiteX253" fmla="*/ 81000 w 1181418"/>
              <a:gd name="connsiteY253" fmla="*/ 162000 h 1236487"/>
              <a:gd name="connsiteX254" fmla="*/ 0 w 1181418"/>
              <a:gd name="connsiteY254" fmla="*/ 81000 h 1236487"/>
              <a:gd name="connsiteX255" fmla="*/ 81000 w 1181418"/>
              <a:gd name="connsiteY255" fmla="*/ 0 h 123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81418" h="1236487">
                <a:moveTo>
                  <a:pt x="81000" y="0"/>
                </a:moveTo>
                <a:lnTo>
                  <a:pt x="481013" y="0"/>
                </a:lnTo>
                <a:lnTo>
                  <a:pt x="648297" y="0"/>
                </a:lnTo>
                <a:lnTo>
                  <a:pt x="844993" y="0"/>
                </a:lnTo>
                <a:cubicBezTo>
                  <a:pt x="1030795" y="0"/>
                  <a:pt x="1181418" y="150623"/>
                  <a:pt x="1181418" y="336425"/>
                </a:cubicBezTo>
                <a:lnTo>
                  <a:pt x="1181418" y="710552"/>
                </a:lnTo>
                <a:cubicBezTo>
                  <a:pt x="1181418" y="896354"/>
                  <a:pt x="1030795" y="1046977"/>
                  <a:pt x="844993" y="1046977"/>
                </a:cubicBezTo>
                <a:lnTo>
                  <a:pt x="686397" y="1046977"/>
                </a:lnTo>
                <a:lnTo>
                  <a:pt x="481013" y="1046977"/>
                </a:lnTo>
                <a:lnTo>
                  <a:pt x="299068" y="1046977"/>
                </a:lnTo>
                <a:lnTo>
                  <a:pt x="334215" y="1082126"/>
                </a:lnTo>
                <a:lnTo>
                  <a:pt x="335879" y="1083791"/>
                </a:lnTo>
                <a:lnTo>
                  <a:pt x="337391" y="1085531"/>
                </a:lnTo>
                <a:lnTo>
                  <a:pt x="338979" y="1087196"/>
                </a:lnTo>
                <a:lnTo>
                  <a:pt x="340416" y="1089012"/>
                </a:lnTo>
                <a:lnTo>
                  <a:pt x="341852" y="1090752"/>
                </a:lnTo>
                <a:lnTo>
                  <a:pt x="343213" y="1092568"/>
                </a:lnTo>
                <a:lnTo>
                  <a:pt x="344499" y="1094460"/>
                </a:lnTo>
                <a:lnTo>
                  <a:pt x="345784" y="1096276"/>
                </a:lnTo>
                <a:lnTo>
                  <a:pt x="347070" y="1098243"/>
                </a:lnTo>
                <a:lnTo>
                  <a:pt x="348204" y="1100135"/>
                </a:lnTo>
                <a:lnTo>
                  <a:pt x="349338" y="1102027"/>
                </a:lnTo>
                <a:lnTo>
                  <a:pt x="350397" y="1103994"/>
                </a:lnTo>
                <a:lnTo>
                  <a:pt x="351380" y="1106037"/>
                </a:lnTo>
                <a:lnTo>
                  <a:pt x="352287" y="1108004"/>
                </a:lnTo>
                <a:lnTo>
                  <a:pt x="354102" y="1112090"/>
                </a:lnTo>
                <a:lnTo>
                  <a:pt x="355690" y="1116176"/>
                </a:lnTo>
                <a:lnTo>
                  <a:pt x="356975" y="1120338"/>
                </a:lnTo>
                <a:lnTo>
                  <a:pt x="358109" y="1124575"/>
                </a:lnTo>
                <a:lnTo>
                  <a:pt x="359017" y="1128813"/>
                </a:lnTo>
                <a:lnTo>
                  <a:pt x="359773" y="1133050"/>
                </a:lnTo>
                <a:lnTo>
                  <a:pt x="360302" y="1137439"/>
                </a:lnTo>
                <a:lnTo>
                  <a:pt x="360605" y="1141828"/>
                </a:lnTo>
                <a:lnTo>
                  <a:pt x="360680" y="1146065"/>
                </a:lnTo>
                <a:lnTo>
                  <a:pt x="360605" y="1150454"/>
                </a:lnTo>
                <a:lnTo>
                  <a:pt x="360302" y="1154767"/>
                </a:lnTo>
                <a:lnTo>
                  <a:pt x="359773" y="1159080"/>
                </a:lnTo>
                <a:lnTo>
                  <a:pt x="359017" y="1163393"/>
                </a:lnTo>
                <a:lnTo>
                  <a:pt x="358109" y="1167706"/>
                </a:lnTo>
                <a:lnTo>
                  <a:pt x="356975" y="1171867"/>
                </a:lnTo>
                <a:lnTo>
                  <a:pt x="355690" y="1176029"/>
                </a:lnTo>
                <a:lnTo>
                  <a:pt x="354102" y="1180115"/>
                </a:lnTo>
                <a:lnTo>
                  <a:pt x="352287" y="1184201"/>
                </a:lnTo>
                <a:lnTo>
                  <a:pt x="351380" y="1186244"/>
                </a:lnTo>
                <a:lnTo>
                  <a:pt x="350397" y="1188212"/>
                </a:lnTo>
                <a:lnTo>
                  <a:pt x="349338" y="1190103"/>
                </a:lnTo>
                <a:lnTo>
                  <a:pt x="348204" y="1191995"/>
                </a:lnTo>
                <a:lnTo>
                  <a:pt x="347070" y="1193962"/>
                </a:lnTo>
                <a:lnTo>
                  <a:pt x="345784" y="1195854"/>
                </a:lnTo>
                <a:lnTo>
                  <a:pt x="344499" y="1197746"/>
                </a:lnTo>
                <a:lnTo>
                  <a:pt x="343213" y="1199562"/>
                </a:lnTo>
                <a:lnTo>
                  <a:pt x="341852" y="1201378"/>
                </a:lnTo>
                <a:lnTo>
                  <a:pt x="340416" y="1203194"/>
                </a:lnTo>
                <a:lnTo>
                  <a:pt x="338979" y="1204934"/>
                </a:lnTo>
                <a:lnTo>
                  <a:pt x="337391" y="1206674"/>
                </a:lnTo>
                <a:lnTo>
                  <a:pt x="335879" y="1208339"/>
                </a:lnTo>
                <a:lnTo>
                  <a:pt x="334215" y="1210004"/>
                </a:lnTo>
                <a:lnTo>
                  <a:pt x="332627" y="1211668"/>
                </a:lnTo>
                <a:lnTo>
                  <a:pt x="330888" y="1213257"/>
                </a:lnTo>
                <a:lnTo>
                  <a:pt x="329149" y="1214846"/>
                </a:lnTo>
                <a:lnTo>
                  <a:pt x="327334" y="1216284"/>
                </a:lnTo>
                <a:lnTo>
                  <a:pt x="325595" y="1217722"/>
                </a:lnTo>
                <a:lnTo>
                  <a:pt x="323780" y="1219084"/>
                </a:lnTo>
                <a:lnTo>
                  <a:pt x="321890" y="1220370"/>
                </a:lnTo>
                <a:lnTo>
                  <a:pt x="320075" y="1221656"/>
                </a:lnTo>
                <a:lnTo>
                  <a:pt x="318185" y="1222867"/>
                </a:lnTo>
                <a:lnTo>
                  <a:pt x="316295" y="1224002"/>
                </a:lnTo>
                <a:lnTo>
                  <a:pt x="314253" y="1225137"/>
                </a:lnTo>
                <a:lnTo>
                  <a:pt x="312363" y="1226196"/>
                </a:lnTo>
                <a:lnTo>
                  <a:pt x="310397" y="1227180"/>
                </a:lnTo>
                <a:lnTo>
                  <a:pt x="308355" y="1228164"/>
                </a:lnTo>
                <a:lnTo>
                  <a:pt x="304423" y="1229904"/>
                </a:lnTo>
                <a:lnTo>
                  <a:pt x="300189" y="1231417"/>
                </a:lnTo>
                <a:lnTo>
                  <a:pt x="296030" y="1232779"/>
                </a:lnTo>
                <a:lnTo>
                  <a:pt x="291871" y="1233990"/>
                </a:lnTo>
                <a:lnTo>
                  <a:pt x="287637" y="1234898"/>
                </a:lnTo>
                <a:lnTo>
                  <a:pt x="283327" y="1235579"/>
                </a:lnTo>
                <a:lnTo>
                  <a:pt x="278941" y="1236033"/>
                </a:lnTo>
                <a:lnTo>
                  <a:pt x="274707" y="1236411"/>
                </a:lnTo>
                <a:lnTo>
                  <a:pt x="270321" y="1236487"/>
                </a:lnTo>
                <a:lnTo>
                  <a:pt x="266011" y="1236411"/>
                </a:lnTo>
                <a:lnTo>
                  <a:pt x="261701" y="1236033"/>
                </a:lnTo>
                <a:lnTo>
                  <a:pt x="257391" y="1235579"/>
                </a:lnTo>
                <a:lnTo>
                  <a:pt x="253081" y="1234898"/>
                </a:lnTo>
                <a:lnTo>
                  <a:pt x="248847" y="1233990"/>
                </a:lnTo>
                <a:lnTo>
                  <a:pt x="244688" y="1232779"/>
                </a:lnTo>
                <a:lnTo>
                  <a:pt x="240529" y="1231417"/>
                </a:lnTo>
                <a:lnTo>
                  <a:pt x="236295" y="1229904"/>
                </a:lnTo>
                <a:lnTo>
                  <a:pt x="234329" y="1229072"/>
                </a:lnTo>
                <a:lnTo>
                  <a:pt x="232287" y="1228164"/>
                </a:lnTo>
                <a:lnTo>
                  <a:pt x="230321" y="1227180"/>
                </a:lnTo>
                <a:lnTo>
                  <a:pt x="228355" y="1226196"/>
                </a:lnTo>
                <a:lnTo>
                  <a:pt x="226314" y="1225137"/>
                </a:lnTo>
                <a:lnTo>
                  <a:pt x="224423" y="1224002"/>
                </a:lnTo>
                <a:lnTo>
                  <a:pt x="222533" y="1222867"/>
                </a:lnTo>
                <a:lnTo>
                  <a:pt x="220643" y="1221656"/>
                </a:lnTo>
                <a:lnTo>
                  <a:pt x="218828" y="1220370"/>
                </a:lnTo>
                <a:lnTo>
                  <a:pt x="217013" y="1219084"/>
                </a:lnTo>
                <a:lnTo>
                  <a:pt x="215198" y="1217722"/>
                </a:lnTo>
                <a:lnTo>
                  <a:pt x="213384" y="1216284"/>
                </a:lnTo>
                <a:lnTo>
                  <a:pt x="211645" y="1214846"/>
                </a:lnTo>
                <a:lnTo>
                  <a:pt x="209905" y="1213257"/>
                </a:lnTo>
                <a:lnTo>
                  <a:pt x="208166" y="1211668"/>
                </a:lnTo>
                <a:lnTo>
                  <a:pt x="206427" y="1210004"/>
                </a:lnTo>
                <a:lnTo>
                  <a:pt x="26465" y="1029916"/>
                </a:lnTo>
                <a:lnTo>
                  <a:pt x="24802" y="1028251"/>
                </a:lnTo>
                <a:lnTo>
                  <a:pt x="23289" y="1026587"/>
                </a:lnTo>
                <a:lnTo>
                  <a:pt x="21777" y="1024846"/>
                </a:lnTo>
                <a:lnTo>
                  <a:pt x="20265" y="1023106"/>
                </a:lnTo>
                <a:lnTo>
                  <a:pt x="18828" y="1021290"/>
                </a:lnTo>
                <a:lnTo>
                  <a:pt x="17467" y="1019474"/>
                </a:lnTo>
                <a:lnTo>
                  <a:pt x="16182" y="1017658"/>
                </a:lnTo>
                <a:lnTo>
                  <a:pt x="14972" y="1015766"/>
                </a:lnTo>
                <a:lnTo>
                  <a:pt x="13686" y="1013874"/>
                </a:lnTo>
                <a:lnTo>
                  <a:pt x="12477" y="1011907"/>
                </a:lnTo>
                <a:lnTo>
                  <a:pt x="11418" y="1010015"/>
                </a:lnTo>
                <a:lnTo>
                  <a:pt x="10435" y="1008048"/>
                </a:lnTo>
                <a:lnTo>
                  <a:pt x="9301" y="1006156"/>
                </a:lnTo>
                <a:lnTo>
                  <a:pt x="8393" y="1004113"/>
                </a:lnTo>
                <a:lnTo>
                  <a:pt x="6579" y="1000027"/>
                </a:lnTo>
                <a:lnTo>
                  <a:pt x="5066" y="995941"/>
                </a:lnTo>
                <a:lnTo>
                  <a:pt x="3781" y="991780"/>
                </a:lnTo>
                <a:lnTo>
                  <a:pt x="2571" y="987542"/>
                </a:lnTo>
                <a:lnTo>
                  <a:pt x="1664" y="983305"/>
                </a:lnTo>
                <a:lnTo>
                  <a:pt x="983" y="978992"/>
                </a:lnTo>
                <a:lnTo>
                  <a:pt x="454" y="974679"/>
                </a:lnTo>
                <a:lnTo>
                  <a:pt x="151" y="970366"/>
                </a:lnTo>
                <a:lnTo>
                  <a:pt x="0" y="965977"/>
                </a:lnTo>
                <a:lnTo>
                  <a:pt x="151" y="961740"/>
                </a:lnTo>
                <a:lnTo>
                  <a:pt x="454" y="957351"/>
                </a:lnTo>
                <a:lnTo>
                  <a:pt x="983" y="953114"/>
                </a:lnTo>
                <a:lnTo>
                  <a:pt x="1664" y="948725"/>
                </a:lnTo>
                <a:lnTo>
                  <a:pt x="2571" y="944488"/>
                </a:lnTo>
                <a:lnTo>
                  <a:pt x="3781" y="940326"/>
                </a:lnTo>
                <a:lnTo>
                  <a:pt x="5066" y="936089"/>
                </a:lnTo>
                <a:lnTo>
                  <a:pt x="6579" y="932003"/>
                </a:lnTo>
                <a:lnTo>
                  <a:pt x="8393" y="927917"/>
                </a:lnTo>
                <a:lnTo>
                  <a:pt x="9301" y="925949"/>
                </a:lnTo>
                <a:lnTo>
                  <a:pt x="10435" y="923982"/>
                </a:lnTo>
                <a:lnTo>
                  <a:pt x="11418" y="922015"/>
                </a:lnTo>
                <a:lnTo>
                  <a:pt x="12477" y="920123"/>
                </a:lnTo>
                <a:lnTo>
                  <a:pt x="13686" y="918156"/>
                </a:lnTo>
                <a:lnTo>
                  <a:pt x="14972" y="916339"/>
                </a:lnTo>
                <a:lnTo>
                  <a:pt x="16182" y="914448"/>
                </a:lnTo>
                <a:lnTo>
                  <a:pt x="17467" y="912632"/>
                </a:lnTo>
                <a:lnTo>
                  <a:pt x="18828" y="910816"/>
                </a:lnTo>
                <a:lnTo>
                  <a:pt x="20265" y="909000"/>
                </a:lnTo>
                <a:lnTo>
                  <a:pt x="21777" y="907259"/>
                </a:lnTo>
                <a:lnTo>
                  <a:pt x="23289" y="905519"/>
                </a:lnTo>
                <a:lnTo>
                  <a:pt x="24802" y="903779"/>
                </a:lnTo>
                <a:lnTo>
                  <a:pt x="26465" y="902038"/>
                </a:lnTo>
                <a:lnTo>
                  <a:pt x="206427" y="721951"/>
                </a:lnTo>
                <a:lnTo>
                  <a:pt x="208166" y="720362"/>
                </a:lnTo>
                <a:lnTo>
                  <a:pt x="209905" y="718773"/>
                </a:lnTo>
                <a:lnTo>
                  <a:pt x="211645" y="717259"/>
                </a:lnTo>
                <a:lnTo>
                  <a:pt x="213384" y="715822"/>
                </a:lnTo>
                <a:lnTo>
                  <a:pt x="215198" y="714384"/>
                </a:lnTo>
                <a:lnTo>
                  <a:pt x="217013" y="713022"/>
                </a:lnTo>
                <a:lnTo>
                  <a:pt x="218828" y="711660"/>
                </a:lnTo>
                <a:lnTo>
                  <a:pt x="220643" y="710374"/>
                </a:lnTo>
                <a:lnTo>
                  <a:pt x="222533" y="709163"/>
                </a:lnTo>
                <a:lnTo>
                  <a:pt x="224423" y="708028"/>
                </a:lnTo>
                <a:lnTo>
                  <a:pt x="226389" y="706893"/>
                </a:lnTo>
                <a:lnTo>
                  <a:pt x="228355" y="705834"/>
                </a:lnTo>
                <a:lnTo>
                  <a:pt x="230321" y="704850"/>
                </a:lnTo>
                <a:lnTo>
                  <a:pt x="232287" y="703942"/>
                </a:lnTo>
                <a:lnTo>
                  <a:pt x="236446" y="702126"/>
                </a:lnTo>
                <a:lnTo>
                  <a:pt x="240529" y="700537"/>
                </a:lnTo>
                <a:lnTo>
                  <a:pt x="244688" y="699175"/>
                </a:lnTo>
                <a:lnTo>
                  <a:pt x="248847" y="698115"/>
                </a:lnTo>
                <a:lnTo>
                  <a:pt x="253081" y="697207"/>
                </a:lnTo>
                <a:lnTo>
                  <a:pt x="257391" y="696451"/>
                </a:lnTo>
                <a:lnTo>
                  <a:pt x="261701" y="695921"/>
                </a:lnTo>
                <a:lnTo>
                  <a:pt x="266011" y="695618"/>
                </a:lnTo>
                <a:lnTo>
                  <a:pt x="270321" y="695467"/>
                </a:lnTo>
                <a:lnTo>
                  <a:pt x="274707" y="695618"/>
                </a:lnTo>
                <a:lnTo>
                  <a:pt x="278941" y="695921"/>
                </a:lnTo>
                <a:lnTo>
                  <a:pt x="283327" y="696451"/>
                </a:lnTo>
                <a:lnTo>
                  <a:pt x="287637" y="697207"/>
                </a:lnTo>
                <a:lnTo>
                  <a:pt x="291871" y="698115"/>
                </a:lnTo>
                <a:lnTo>
                  <a:pt x="296030" y="699175"/>
                </a:lnTo>
                <a:lnTo>
                  <a:pt x="300189" y="700537"/>
                </a:lnTo>
                <a:lnTo>
                  <a:pt x="304423" y="702126"/>
                </a:lnTo>
                <a:lnTo>
                  <a:pt x="308355" y="703942"/>
                </a:lnTo>
                <a:lnTo>
                  <a:pt x="310397" y="704850"/>
                </a:lnTo>
                <a:lnTo>
                  <a:pt x="312363" y="705834"/>
                </a:lnTo>
                <a:lnTo>
                  <a:pt x="314404" y="706893"/>
                </a:lnTo>
                <a:lnTo>
                  <a:pt x="316295" y="708028"/>
                </a:lnTo>
                <a:lnTo>
                  <a:pt x="318185" y="709163"/>
                </a:lnTo>
                <a:lnTo>
                  <a:pt x="320075" y="710374"/>
                </a:lnTo>
                <a:lnTo>
                  <a:pt x="321890" y="711660"/>
                </a:lnTo>
                <a:lnTo>
                  <a:pt x="323780" y="713022"/>
                </a:lnTo>
                <a:lnTo>
                  <a:pt x="325595" y="714384"/>
                </a:lnTo>
                <a:lnTo>
                  <a:pt x="327334" y="715822"/>
                </a:lnTo>
                <a:lnTo>
                  <a:pt x="329149" y="717259"/>
                </a:lnTo>
                <a:lnTo>
                  <a:pt x="330888" y="718773"/>
                </a:lnTo>
                <a:lnTo>
                  <a:pt x="332627" y="720362"/>
                </a:lnTo>
                <a:lnTo>
                  <a:pt x="334215" y="721951"/>
                </a:lnTo>
                <a:lnTo>
                  <a:pt x="335879" y="723615"/>
                </a:lnTo>
                <a:lnTo>
                  <a:pt x="337391" y="725356"/>
                </a:lnTo>
                <a:lnTo>
                  <a:pt x="338979" y="727096"/>
                </a:lnTo>
                <a:lnTo>
                  <a:pt x="340416" y="728912"/>
                </a:lnTo>
                <a:lnTo>
                  <a:pt x="341852" y="730577"/>
                </a:lnTo>
                <a:lnTo>
                  <a:pt x="343213" y="732393"/>
                </a:lnTo>
                <a:lnTo>
                  <a:pt x="344499" y="734360"/>
                </a:lnTo>
                <a:lnTo>
                  <a:pt x="345784" y="736176"/>
                </a:lnTo>
                <a:lnTo>
                  <a:pt x="347070" y="738068"/>
                </a:lnTo>
                <a:lnTo>
                  <a:pt x="348204" y="739959"/>
                </a:lnTo>
                <a:lnTo>
                  <a:pt x="349338" y="741927"/>
                </a:lnTo>
                <a:lnTo>
                  <a:pt x="350397" y="743894"/>
                </a:lnTo>
                <a:lnTo>
                  <a:pt x="351380" y="745861"/>
                </a:lnTo>
                <a:lnTo>
                  <a:pt x="352287" y="747829"/>
                </a:lnTo>
                <a:lnTo>
                  <a:pt x="354102" y="751839"/>
                </a:lnTo>
                <a:lnTo>
                  <a:pt x="355690" y="756001"/>
                </a:lnTo>
                <a:lnTo>
                  <a:pt x="356975" y="760238"/>
                </a:lnTo>
                <a:lnTo>
                  <a:pt x="358109" y="764400"/>
                </a:lnTo>
                <a:lnTo>
                  <a:pt x="359017" y="768637"/>
                </a:lnTo>
                <a:lnTo>
                  <a:pt x="359773" y="772950"/>
                </a:lnTo>
                <a:lnTo>
                  <a:pt x="360302" y="777263"/>
                </a:lnTo>
                <a:lnTo>
                  <a:pt x="360605" y="781576"/>
                </a:lnTo>
                <a:lnTo>
                  <a:pt x="360680" y="785889"/>
                </a:lnTo>
                <a:lnTo>
                  <a:pt x="360605" y="790278"/>
                </a:lnTo>
                <a:lnTo>
                  <a:pt x="360302" y="794667"/>
                </a:lnTo>
                <a:lnTo>
                  <a:pt x="359773" y="798904"/>
                </a:lnTo>
                <a:lnTo>
                  <a:pt x="359017" y="803141"/>
                </a:lnTo>
                <a:lnTo>
                  <a:pt x="358109" y="807454"/>
                </a:lnTo>
                <a:lnTo>
                  <a:pt x="356975" y="811692"/>
                </a:lnTo>
                <a:lnTo>
                  <a:pt x="355690" y="815854"/>
                </a:lnTo>
                <a:lnTo>
                  <a:pt x="354102" y="819940"/>
                </a:lnTo>
                <a:lnTo>
                  <a:pt x="352287" y="824026"/>
                </a:lnTo>
                <a:lnTo>
                  <a:pt x="351380" y="826069"/>
                </a:lnTo>
                <a:lnTo>
                  <a:pt x="350397" y="827960"/>
                </a:lnTo>
                <a:lnTo>
                  <a:pt x="349338" y="829928"/>
                </a:lnTo>
                <a:lnTo>
                  <a:pt x="348204" y="831895"/>
                </a:lnTo>
                <a:lnTo>
                  <a:pt x="347070" y="833787"/>
                </a:lnTo>
                <a:lnTo>
                  <a:pt x="345784" y="835678"/>
                </a:lnTo>
                <a:lnTo>
                  <a:pt x="344499" y="837570"/>
                </a:lnTo>
                <a:lnTo>
                  <a:pt x="343213" y="839386"/>
                </a:lnTo>
                <a:lnTo>
                  <a:pt x="341852" y="841202"/>
                </a:lnTo>
                <a:lnTo>
                  <a:pt x="340416" y="843018"/>
                </a:lnTo>
                <a:lnTo>
                  <a:pt x="338979" y="844758"/>
                </a:lnTo>
                <a:lnTo>
                  <a:pt x="337391" y="846499"/>
                </a:lnTo>
                <a:lnTo>
                  <a:pt x="335879" y="848239"/>
                </a:lnTo>
                <a:lnTo>
                  <a:pt x="334215" y="849828"/>
                </a:lnTo>
                <a:lnTo>
                  <a:pt x="299114" y="884977"/>
                </a:lnTo>
                <a:lnTo>
                  <a:pt x="686397" y="884977"/>
                </a:lnTo>
                <a:lnTo>
                  <a:pt x="687938" y="885288"/>
                </a:lnTo>
                <a:lnTo>
                  <a:pt x="787714" y="885288"/>
                </a:lnTo>
                <a:cubicBezTo>
                  <a:pt x="916128" y="885288"/>
                  <a:pt x="1020228" y="781188"/>
                  <a:pt x="1020228" y="652774"/>
                </a:cubicBezTo>
                <a:lnTo>
                  <a:pt x="1020228" y="394202"/>
                </a:lnTo>
                <a:cubicBezTo>
                  <a:pt x="1020228" y="265788"/>
                  <a:pt x="916128" y="161688"/>
                  <a:pt x="787714" y="161688"/>
                </a:cubicBezTo>
                <a:lnTo>
                  <a:pt x="649843" y="161688"/>
                </a:lnTo>
                <a:lnTo>
                  <a:pt x="648297" y="162000"/>
                </a:lnTo>
                <a:lnTo>
                  <a:pt x="81000" y="162000"/>
                </a:lnTo>
                <a:cubicBezTo>
                  <a:pt x="36265" y="162000"/>
                  <a:pt x="0" y="125735"/>
                  <a:pt x="0" y="81000"/>
                </a:cubicBezTo>
                <a:cubicBezTo>
                  <a:pt x="0" y="36265"/>
                  <a:pt x="36265" y="0"/>
                  <a:pt x="81000" y="0"/>
                </a:cubicBezTo>
                <a:close/>
              </a:path>
            </a:pathLst>
          </a:custGeom>
          <a:solidFill>
            <a:srgbClr val="72C5EA"/>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500" dirty="0" err="1">
              <a:solidFill>
                <a:srgbClr val="FFFFFF"/>
              </a:solidFill>
              <a:sym typeface="Arial" panose="020B0604020202020204" pitchFamily="34" charset="0"/>
            </a:endParaRPr>
          </a:p>
        </p:txBody>
      </p:sp>
      <p:sp>
        <p:nvSpPr>
          <p:cNvPr id="216" name="任意多边形 215"/>
          <p:cNvSpPr/>
          <p:nvPr>
            <p:custDataLst>
              <p:tags r:id="rId31"/>
            </p:custDataLst>
          </p:nvPr>
        </p:nvSpPr>
        <p:spPr>
          <a:xfrm flipH="1">
            <a:off x="6405418" y="3326158"/>
            <a:ext cx="368896" cy="386091"/>
          </a:xfrm>
          <a:custGeom>
            <a:avLst/>
            <a:gdLst>
              <a:gd name="connsiteX0" fmla="*/ 81000 w 1181418"/>
              <a:gd name="connsiteY0" fmla="*/ 0 h 1236487"/>
              <a:gd name="connsiteX1" fmla="*/ 481013 w 1181418"/>
              <a:gd name="connsiteY1" fmla="*/ 0 h 1236487"/>
              <a:gd name="connsiteX2" fmla="*/ 648297 w 1181418"/>
              <a:gd name="connsiteY2" fmla="*/ 0 h 1236487"/>
              <a:gd name="connsiteX3" fmla="*/ 844993 w 1181418"/>
              <a:gd name="connsiteY3" fmla="*/ 0 h 1236487"/>
              <a:gd name="connsiteX4" fmla="*/ 1181418 w 1181418"/>
              <a:gd name="connsiteY4" fmla="*/ 336425 h 1236487"/>
              <a:gd name="connsiteX5" fmla="*/ 1181418 w 1181418"/>
              <a:gd name="connsiteY5" fmla="*/ 710552 h 1236487"/>
              <a:gd name="connsiteX6" fmla="*/ 844993 w 1181418"/>
              <a:gd name="connsiteY6" fmla="*/ 1046977 h 1236487"/>
              <a:gd name="connsiteX7" fmla="*/ 686397 w 1181418"/>
              <a:gd name="connsiteY7" fmla="*/ 1046977 h 1236487"/>
              <a:gd name="connsiteX8" fmla="*/ 481013 w 1181418"/>
              <a:gd name="connsiteY8" fmla="*/ 1046977 h 1236487"/>
              <a:gd name="connsiteX9" fmla="*/ 299068 w 1181418"/>
              <a:gd name="connsiteY9" fmla="*/ 1046977 h 1236487"/>
              <a:gd name="connsiteX10" fmla="*/ 334215 w 1181418"/>
              <a:gd name="connsiteY10" fmla="*/ 1082126 h 1236487"/>
              <a:gd name="connsiteX11" fmla="*/ 335879 w 1181418"/>
              <a:gd name="connsiteY11" fmla="*/ 1083791 h 1236487"/>
              <a:gd name="connsiteX12" fmla="*/ 337391 w 1181418"/>
              <a:gd name="connsiteY12" fmla="*/ 1085531 h 1236487"/>
              <a:gd name="connsiteX13" fmla="*/ 338979 w 1181418"/>
              <a:gd name="connsiteY13" fmla="*/ 1087196 h 1236487"/>
              <a:gd name="connsiteX14" fmla="*/ 340416 w 1181418"/>
              <a:gd name="connsiteY14" fmla="*/ 1089012 h 1236487"/>
              <a:gd name="connsiteX15" fmla="*/ 341852 w 1181418"/>
              <a:gd name="connsiteY15" fmla="*/ 1090752 h 1236487"/>
              <a:gd name="connsiteX16" fmla="*/ 343213 w 1181418"/>
              <a:gd name="connsiteY16" fmla="*/ 1092568 h 1236487"/>
              <a:gd name="connsiteX17" fmla="*/ 344499 w 1181418"/>
              <a:gd name="connsiteY17" fmla="*/ 1094460 h 1236487"/>
              <a:gd name="connsiteX18" fmla="*/ 345784 w 1181418"/>
              <a:gd name="connsiteY18" fmla="*/ 1096276 h 1236487"/>
              <a:gd name="connsiteX19" fmla="*/ 347070 w 1181418"/>
              <a:gd name="connsiteY19" fmla="*/ 1098243 h 1236487"/>
              <a:gd name="connsiteX20" fmla="*/ 348204 w 1181418"/>
              <a:gd name="connsiteY20" fmla="*/ 1100135 h 1236487"/>
              <a:gd name="connsiteX21" fmla="*/ 349338 w 1181418"/>
              <a:gd name="connsiteY21" fmla="*/ 1102027 h 1236487"/>
              <a:gd name="connsiteX22" fmla="*/ 350397 w 1181418"/>
              <a:gd name="connsiteY22" fmla="*/ 1103994 h 1236487"/>
              <a:gd name="connsiteX23" fmla="*/ 351380 w 1181418"/>
              <a:gd name="connsiteY23" fmla="*/ 1106037 h 1236487"/>
              <a:gd name="connsiteX24" fmla="*/ 352287 w 1181418"/>
              <a:gd name="connsiteY24" fmla="*/ 1108004 h 1236487"/>
              <a:gd name="connsiteX25" fmla="*/ 354102 w 1181418"/>
              <a:gd name="connsiteY25" fmla="*/ 1112090 h 1236487"/>
              <a:gd name="connsiteX26" fmla="*/ 355690 w 1181418"/>
              <a:gd name="connsiteY26" fmla="*/ 1116176 h 1236487"/>
              <a:gd name="connsiteX27" fmla="*/ 356975 w 1181418"/>
              <a:gd name="connsiteY27" fmla="*/ 1120338 h 1236487"/>
              <a:gd name="connsiteX28" fmla="*/ 358109 w 1181418"/>
              <a:gd name="connsiteY28" fmla="*/ 1124575 h 1236487"/>
              <a:gd name="connsiteX29" fmla="*/ 359017 w 1181418"/>
              <a:gd name="connsiteY29" fmla="*/ 1128813 h 1236487"/>
              <a:gd name="connsiteX30" fmla="*/ 359773 w 1181418"/>
              <a:gd name="connsiteY30" fmla="*/ 1133050 h 1236487"/>
              <a:gd name="connsiteX31" fmla="*/ 360302 w 1181418"/>
              <a:gd name="connsiteY31" fmla="*/ 1137439 h 1236487"/>
              <a:gd name="connsiteX32" fmla="*/ 360605 w 1181418"/>
              <a:gd name="connsiteY32" fmla="*/ 1141828 h 1236487"/>
              <a:gd name="connsiteX33" fmla="*/ 360680 w 1181418"/>
              <a:gd name="connsiteY33" fmla="*/ 1146065 h 1236487"/>
              <a:gd name="connsiteX34" fmla="*/ 360605 w 1181418"/>
              <a:gd name="connsiteY34" fmla="*/ 1150454 h 1236487"/>
              <a:gd name="connsiteX35" fmla="*/ 360302 w 1181418"/>
              <a:gd name="connsiteY35" fmla="*/ 1154767 h 1236487"/>
              <a:gd name="connsiteX36" fmla="*/ 359773 w 1181418"/>
              <a:gd name="connsiteY36" fmla="*/ 1159080 h 1236487"/>
              <a:gd name="connsiteX37" fmla="*/ 359017 w 1181418"/>
              <a:gd name="connsiteY37" fmla="*/ 1163393 h 1236487"/>
              <a:gd name="connsiteX38" fmla="*/ 358109 w 1181418"/>
              <a:gd name="connsiteY38" fmla="*/ 1167706 h 1236487"/>
              <a:gd name="connsiteX39" fmla="*/ 356975 w 1181418"/>
              <a:gd name="connsiteY39" fmla="*/ 1171867 h 1236487"/>
              <a:gd name="connsiteX40" fmla="*/ 355690 w 1181418"/>
              <a:gd name="connsiteY40" fmla="*/ 1176029 h 1236487"/>
              <a:gd name="connsiteX41" fmla="*/ 354102 w 1181418"/>
              <a:gd name="connsiteY41" fmla="*/ 1180115 h 1236487"/>
              <a:gd name="connsiteX42" fmla="*/ 352287 w 1181418"/>
              <a:gd name="connsiteY42" fmla="*/ 1184201 h 1236487"/>
              <a:gd name="connsiteX43" fmla="*/ 351380 w 1181418"/>
              <a:gd name="connsiteY43" fmla="*/ 1186244 h 1236487"/>
              <a:gd name="connsiteX44" fmla="*/ 350397 w 1181418"/>
              <a:gd name="connsiteY44" fmla="*/ 1188212 h 1236487"/>
              <a:gd name="connsiteX45" fmla="*/ 349338 w 1181418"/>
              <a:gd name="connsiteY45" fmla="*/ 1190103 h 1236487"/>
              <a:gd name="connsiteX46" fmla="*/ 348204 w 1181418"/>
              <a:gd name="connsiteY46" fmla="*/ 1191995 h 1236487"/>
              <a:gd name="connsiteX47" fmla="*/ 347070 w 1181418"/>
              <a:gd name="connsiteY47" fmla="*/ 1193962 h 1236487"/>
              <a:gd name="connsiteX48" fmla="*/ 345784 w 1181418"/>
              <a:gd name="connsiteY48" fmla="*/ 1195854 h 1236487"/>
              <a:gd name="connsiteX49" fmla="*/ 344499 w 1181418"/>
              <a:gd name="connsiteY49" fmla="*/ 1197746 h 1236487"/>
              <a:gd name="connsiteX50" fmla="*/ 343213 w 1181418"/>
              <a:gd name="connsiteY50" fmla="*/ 1199562 h 1236487"/>
              <a:gd name="connsiteX51" fmla="*/ 341852 w 1181418"/>
              <a:gd name="connsiteY51" fmla="*/ 1201378 h 1236487"/>
              <a:gd name="connsiteX52" fmla="*/ 340416 w 1181418"/>
              <a:gd name="connsiteY52" fmla="*/ 1203194 h 1236487"/>
              <a:gd name="connsiteX53" fmla="*/ 338979 w 1181418"/>
              <a:gd name="connsiteY53" fmla="*/ 1204934 h 1236487"/>
              <a:gd name="connsiteX54" fmla="*/ 337391 w 1181418"/>
              <a:gd name="connsiteY54" fmla="*/ 1206674 h 1236487"/>
              <a:gd name="connsiteX55" fmla="*/ 335879 w 1181418"/>
              <a:gd name="connsiteY55" fmla="*/ 1208339 h 1236487"/>
              <a:gd name="connsiteX56" fmla="*/ 334215 w 1181418"/>
              <a:gd name="connsiteY56" fmla="*/ 1210004 h 1236487"/>
              <a:gd name="connsiteX57" fmla="*/ 332627 w 1181418"/>
              <a:gd name="connsiteY57" fmla="*/ 1211668 h 1236487"/>
              <a:gd name="connsiteX58" fmla="*/ 330888 w 1181418"/>
              <a:gd name="connsiteY58" fmla="*/ 1213257 h 1236487"/>
              <a:gd name="connsiteX59" fmla="*/ 329149 w 1181418"/>
              <a:gd name="connsiteY59" fmla="*/ 1214846 h 1236487"/>
              <a:gd name="connsiteX60" fmla="*/ 327334 w 1181418"/>
              <a:gd name="connsiteY60" fmla="*/ 1216284 h 1236487"/>
              <a:gd name="connsiteX61" fmla="*/ 325595 w 1181418"/>
              <a:gd name="connsiteY61" fmla="*/ 1217722 h 1236487"/>
              <a:gd name="connsiteX62" fmla="*/ 323780 w 1181418"/>
              <a:gd name="connsiteY62" fmla="*/ 1219084 h 1236487"/>
              <a:gd name="connsiteX63" fmla="*/ 321890 w 1181418"/>
              <a:gd name="connsiteY63" fmla="*/ 1220370 h 1236487"/>
              <a:gd name="connsiteX64" fmla="*/ 320075 w 1181418"/>
              <a:gd name="connsiteY64" fmla="*/ 1221656 h 1236487"/>
              <a:gd name="connsiteX65" fmla="*/ 318185 w 1181418"/>
              <a:gd name="connsiteY65" fmla="*/ 1222867 h 1236487"/>
              <a:gd name="connsiteX66" fmla="*/ 316295 w 1181418"/>
              <a:gd name="connsiteY66" fmla="*/ 1224002 h 1236487"/>
              <a:gd name="connsiteX67" fmla="*/ 314253 w 1181418"/>
              <a:gd name="connsiteY67" fmla="*/ 1225137 h 1236487"/>
              <a:gd name="connsiteX68" fmla="*/ 312363 w 1181418"/>
              <a:gd name="connsiteY68" fmla="*/ 1226196 h 1236487"/>
              <a:gd name="connsiteX69" fmla="*/ 310397 w 1181418"/>
              <a:gd name="connsiteY69" fmla="*/ 1227180 h 1236487"/>
              <a:gd name="connsiteX70" fmla="*/ 308355 w 1181418"/>
              <a:gd name="connsiteY70" fmla="*/ 1228164 h 1236487"/>
              <a:gd name="connsiteX71" fmla="*/ 304423 w 1181418"/>
              <a:gd name="connsiteY71" fmla="*/ 1229904 h 1236487"/>
              <a:gd name="connsiteX72" fmla="*/ 300189 w 1181418"/>
              <a:gd name="connsiteY72" fmla="*/ 1231417 h 1236487"/>
              <a:gd name="connsiteX73" fmla="*/ 296030 w 1181418"/>
              <a:gd name="connsiteY73" fmla="*/ 1232779 h 1236487"/>
              <a:gd name="connsiteX74" fmla="*/ 291871 w 1181418"/>
              <a:gd name="connsiteY74" fmla="*/ 1233990 h 1236487"/>
              <a:gd name="connsiteX75" fmla="*/ 287637 w 1181418"/>
              <a:gd name="connsiteY75" fmla="*/ 1234898 h 1236487"/>
              <a:gd name="connsiteX76" fmla="*/ 283327 w 1181418"/>
              <a:gd name="connsiteY76" fmla="*/ 1235579 h 1236487"/>
              <a:gd name="connsiteX77" fmla="*/ 278941 w 1181418"/>
              <a:gd name="connsiteY77" fmla="*/ 1236033 h 1236487"/>
              <a:gd name="connsiteX78" fmla="*/ 274707 w 1181418"/>
              <a:gd name="connsiteY78" fmla="*/ 1236411 h 1236487"/>
              <a:gd name="connsiteX79" fmla="*/ 270321 w 1181418"/>
              <a:gd name="connsiteY79" fmla="*/ 1236487 h 1236487"/>
              <a:gd name="connsiteX80" fmla="*/ 266011 w 1181418"/>
              <a:gd name="connsiteY80" fmla="*/ 1236411 h 1236487"/>
              <a:gd name="connsiteX81" fmla="*/ 261701 w 1181418"/>
              <a:gd name="connsiteY81" fmla="*/ 1236033 h 1236487"/>
              <a:gd name="connsiteX82" fmla="*/ 257391 w 1181418"/>
              <a:gd name="connsiteY82" fmla="*/ 1235579 h 1236487"/>
              <a:gd name="connsiteX83" fmla="*/ 253081 w 1181418"/>
              <a:gd name="connsiteY83" fmla="*/ 1234898 h 1236487"/>
              <a:gd name="connsiteX84" fmla="*/ 248847 w 1181418"/>
              <a:gd name="connsiteY84" fmla="*/ 1233990 h 1236487"/>
              <a:gd name="connsiteX85" fmla="*/ 244688 w 1181418"/>
              <a:gd name="connsiteY85" fmla="*/ 1232779 h 1236487"/>
              <a:gd name="connsiteX86" fmla="*/ 240529 w 1181418"/>
              <a:gd name="connsiteY86" fmla="*/ 1231417 h 1236487"/>
              <a:gd name="connsiteX87" fmla="*/ 236295 w 1181418"/>
              <a:gd name="connsiteY87" fmla="*/ 1229904 h 1236487"/>
              <a:gd name="connsiteX88" fmla="*/ 234329 w 1181418"/>
              <a:gd name="connsiteY88" fmla="*/ 1229072 h 1236487"/>
              <a:gd name="connsiteX89" fmla="*/ 232287 w 1181418"/>
              <a:gd name="connsiteY89" fmla="*/ 1228164 h 1236487"/>
              <a:gd name="connsiteX90" fmla="*/ 230321 w 1181418"/>
              <a:gd name="connsiteY90" fmla="*/ 1227180 h 1236487"/>
              <a:gd name="connsiteX91" fmla="*/ 228355 w 1181418"/>
              <a:gd name="connsiteY91" fmla="*/ 1226196 h 1236487"/>
              <a:gd name="connsiteX92" fmla="*/ 226314 w 1181418"/>
              <a:gd name="connsiteY92" fmla="*/ 1225137 h 1236487"/>
              <a:gd name="connsiteX93" fmla="*/ 224423 w 1181418"/>
              <a:gd name="connsiteY93" fmla="*/ 1224002 h 1236487"/>
              <a:gd name="connsiteX94" fmla="*/ 222533 w 1181418"/>
              <a:gd name="connsiteY94" fmla="*/ 1222867 h 1236487"/>
              <a:gd name="connsiteX95" fmla="*/ 220643 w 1181418"/>
              <a:gd name="connsiteY95" fmla="*/ 1221656 h 1236487"/>
              <a:gd name="connsiteX96" fmla="*/ 218828 w 1181418"/>
              <a:gd name="connsiteY96" fmla="*/ 1220370 h 1236487"/>
              <a:gd name="connsiteX97" fmla="*/ 217013 w 1181418"/>
              <a:gd name="connsiteY97" fmla="*/ 1219084 h 1236487"/>
              <a:gd name="connsiteX98" fmla="*/ 215198 w 1181418"/>
              <a:gd name="connsiteY98" fmla="*/ 1217722 h 1236487"/>
              <a:gd name="connsiteX99" fmla="*/ 213384 w 1181418"/>
              <a:gd name="connsiteY99" fmla="*/ 1216284 h 1236487"/>
              <a:gd name="connsiteX100" fmla="*/ 211645 w 1181418"/>
              <a:gd name="connsiteY100" fmla="*/ 1214846 h 1236487"/>
              <a:gd name="connsiteX101" fmla="*/ 209905 w 1181418"/>
              <a:gd name="connsiteY101" fmla="*/ 1213257 h 1236487"/>
              <a:gd name="connsiteX102" fmla="*/ 208166 w 1181418"/>
              <a:gd name="connsiteY102" fmla="*/ 1211668 h 1236487"/>
              <a:gd name="connsiteX103" fmla="*/ 206427 w 1181418"/>
              <a:gd name="connsiteY103" fmla="*/ 1210004 h 1236487"/>
              <a:gd name="connsiteX104" fmla="*/ 26465 w 1181418"/>
              <a:gd name="connsiteY104" fmla="*/ 1029916 h 1236487"/>
              <a:gd name="connsiteX105" fmla="*/ 24802 w 1181418"/>
              <a:gd name="connsiteY105" fmla="*/ 1028251 h 1236487"/>
              <a:gd name="connsiteX106" fmla="*/ 23289 w 1181418"/>
              <a:gd name="connsiteY106" fmla="*/ 1026587 h 1236487"/>
              <a:gd name="connsiteX107" fmla="*/ 21777 w 1181418"/>
              <a:gd name="connsiteY107" fmla="*/ 1024846 h 1236487"/>
              <a:gd name="connsiteX108" fmla="*/ 20265 w 1181418"/>
              <a:gd name="connsiteY108" fmla="*/ 1023106 h 1236487"/>
              <a:gd name="connsiteX109" fmla="*/ 18828 w 1181418"/>
              <a:gd name="connsiteY109" fmla="*/ 1021290 h 1236487"/>
              <a:gd name="connsiteX110" fmla="*/ 17467 w 1181418"/>
              <a:gd name="connsiteY110" fmla="*/ 1019474 h 1236487"/>
              <a:gd name="connsiteX111" fmla="*/ 16182 w 1181418"/>
              <a:gd name="connsiteY111" fmla="*/ 1017658 h 1236487"/>
              <a:gd name="connsiteX112" fmla="*/ 14972 w 1181418"/>
              <a:gd name="connsiteY112" fmla="*/ 1015766 h 1236487"/>
              <a:gd name="connsiteX113" fmla="*/ 13686 w 1181418"/>
              <a:gd name="connsiteY113" fmla="*/ 1013874 h 1236487"/>
              <a:gd name="connsiteX114" fmla="*/ 12477 w 1181418"/>
              <a:gd name="connsiteY114" fmla="*/ 1011907 h 1236487"/>
              <a:gd name="connsiteX115" fmla="*/ 11418 w 1181418"/>
              <a:gd name="connsiteY115" fmla="*/ 1010015 h 1236487"/>
              <a:gd name="connsiteX116" fmla="*/ 10435 w 1181418"/>
              <a:gd name="connsiteY116" fmla="*/ 1008048 h 1236487"/>
              <a:gd name="connsiteX117" fmla="*/ 9301 w 1181418"/>
              <a:gd name="connsiteY117" fmla="*/ 1006156 h 1236487"/>
              <a:gd name="connsiteX118" fmla="*/ 8393 w 1181418"/>
              <a:gd name="connsiteY118" fmla="*/ 1004113 h 1236487"/>
              <a:gd name="connsiteX119" fmla="*/ 6579 w 1181418"/>
              <a:gd name="connsiteY119" fmla="*/ 1000027 h 1236487"/>
              <a:gd name="connsiteX120" fmla="*/ 5066 w 1181418"/>
              <a:gd name="connsiteY120" fmla="*/ 995941 h 1236487"/>
              <a:gd name="connsiteX121" fmla="*/ 3781 w 1181418"/>
              <a:gd name="connsiteY121" fmla="*/ 991780 h 1236487"/>
              <a:gd name="connsiteX122" fmla="*/ 2571 w 1181418"/>
              <a:gd name="connsiteY122" fmla="*/ 987542 h 1236487"/>
              <a:gd name="connsiteX123" fmla="*/ 1664 w 1181418"/>
              <a:gd name="connsiteY123" fmla="*/ 983305 h 1236487"/>
              <a:gd name="connsiteX124" fmla="*/ 983 w 1181418"/>
              <a:gd name="connsiteY124" fmla="*/ 978992 h 1236487"/>
              <a:gd name="connsiteX125" fmla="*/ 454 w 1181418"/>
              <a:gd name="connsiteY125" fmla="*/ 974679 h 1236487"/>
              <a:gd name="connsiteX126" fmla="*/ 151 w 1181418"/>
              <a:gd name="connsiteY126" fmla="*/ 970366 h 1236487"/>
              <a:gd name="connsiteX127" fmla="*/ 0 w 1181418"/>
              <a:gd name="connsiteY127" fmla="*/ 965977 h 1236487"/>
              <a:gd name="connsiteX128" fmla="*/ 151 w 1181418"/>
              <a:gd name="connsiteY128" fmla="*/ 961740 h 1236487"/>
              <a:gd name="connsiteX129" fmla="*/ 454 w 1181418"/>
              <a:gd name="connsiteY129" fmla="*/ 957351 h 1236487"/>
              <a:gd name="connsiteX130" fmla="*/ 983 w 1181418"/>
              <a:gd name="connsiteY130" fmla="*/ 953114 h 1236487"/>
              <a:gd name="connsiteX131" fmla="*/ 1664 w 1181418"/>
              <a:gd name="connsiteY131" fmla="*/ 948725 h 1236487"/>
              <a:gd name="connsiteX132" fmla="*/ 2571 w 1181418"/>
              <a:gd name="connsiteY132" fmla="*/ 944488 h 1236487"/>
              <a:gd name="connsiteX133" fmla="*/ 3781 w 1181418"/>
              <a:gd name="connsiteY133" fmla="*/ 940326 h 1236487"/>
              <a:gd name="connsiteX134" fmla="*/ 5066 w 1181418"/>
              <a:gd name="connsiteY134" fmla="*/ 936089 h 1236487"/>
              <a:gd name="connsiteX135" fmla="*/ 6579 w 1181418"/>
              <a:gd name="connsiteY135" fmla="*/ 932003 h 1236487"/>
              <a:gd name="connsiteX136" fmla="*/ 8393 w 1181418"/>
              <a:gd name="connsiteY136" fmla="*/ 927917 h 1236487"/>
              <a:gd name="connsiteX137" fmla="*/ 9301 w 1181418"/>
              <a:gd name="connsiteY137" fmla="*/ 925949 h 1236487"/>
              <a:gd name="connsiteX138" fmla="*/ 10435 w 1181418"/>
              <a:gd name="connsiteY138" fmla="*/ 923982 h 1236487"/>
              <a:gd name="connsiteX139" fmla="*/ 11418 w 1181418"/>
              <a:gd name="connsiteY139" fmla="*/ 922015 h 1236487"/>
              <a:gd name="connsiteX140" fmla="*/ 12477 w 1181418"/>
              <a:gd name="connsiteY140" fmla="*/ 920123 h 1236487"/>
              <a:gd name="connsiteX141" fmla="*/ 13686 w 1181418"/>
              <a:gd name="connsiteY141" fmla="*/ 918156 h 1236487"/>
              <a:gd name="connsiteX142" fmla="*/ 14972 w 1181418"/>
              <a:gd name="connsiteY142" fmla="*/ 916339 h 1236487"/>
              <a:gd name="connsiteX143" fmla="*/ 16182 w 1181418"/>
              <a:gd name="connsiteY143" fmla="*/ 914448 h 1236487"/>
              <a:gd name="connsiteX144" fmla="*/ 17467 w 1181418"/>
              <a:gd name="connsiteY144" fmla="*/ 912632 h 1236487"/>
              <a:gd name="connsiteX145" fmla="*/ 18828 w 1181418"/>
              <a:gd name="connsiteY145" fmla="*/ 910816 h 1236487"/>
              <a:gd name="connsiteX146" fmla="*/ 20265 w 1181418"/>
              <a:gd name="connsiteY146" fmla="*/ 909000 h 1236487"/>
              <a:gd name="connsiteX147" fmla="*/ 21777 w 1181418"/>
              <a:gd name="connsiteY147" fmla="*/ 907259 h 1236487"/>
              <a:gd name="connsiteX148" fmla="*/ 23289 w 1181418"/>
              <a:gd name="connsiteY148" fmla="*/ 905519 h 1236487"/>
              <a:gd name="connsiteX149" fmla="*/ 24802 w 1181418"/>
              <a:gd name="connsiteY149" fmla="*/ 903779 h 1236487"/>
              <a:gd name="connsiteX150" fmla="*/ 26465 w 1181418"/>
              <a:gd name="connsiteY150" fmla="*/ 902038 h 1236487"/>
              <a:gd name="connsiteX151" fmla="*/ 206427 w 1181418"/>
              <a:gd name="connsiteY151" fmla="*/ 721951 h 1236487"/>
              <a:gd name="connsiteX152" fmla="*/ 208166 w 1181418"/>
              <a:gd name="connsiteY152" fmla="*/ 720362 h 1236487"/>
              <a:gd name="connsiteX153" fmla="*/ 209905 w 1181418"/>
              <a:gd name="connsiteY153" fmla="*/ 718773 h 1236487"/>
              <a:gd name="connsiteX154" fmla="*/ 211645 w 1181418"/>
              <a:gd name="connsiteY154" fmla="*/ 717259 h 1236487"/>
              <a:gd name="connsiteX155" fmla="*/ 213384 w 1181418"/>
              <a:gd name="connsiteY155" fmla="*/ 715822 h 1236487"/>
              <a:gd name="connsiteX156" fmla="*/ 215198 w 1181418"/>
              <a:gd name="connsiteY156" fmla="*/ 714384 h 1236487"/>
              <a:gd name="connsiteX157" fmla="*/ 217013 w 1181418"/>
              <a:gd name="connsiteY157" fmla="*/ 713022 h 1236487"/>
              <a:gd name="connsiteX158" fmla="*/ 218828 w 1181418"/>
              <a:gd name="connsiteY158" fmla="*/ 711660 h 1236487"/>
              <a:gd name="connsiteX159" fmla="*/ 220643 w 1181418"/>
              <a:gd name="connsiteY159" fmla="*/ 710374 h 1236487"/>
              <a:gd name="connsiteX160" fmla="*/ 222533 w 1181418"/>
              <a:gd name="connsiteY160" fmla="*/ 709163 h 1236487"/>
              <a:gd name="connsiteX161" fmla="*/ 224423 w 1181418"/>
              <a:gd name="connsiteY161" fmla="*/ 708028 h 1236487"/>
              <a:gd name="connsiteX162" fmla="*/ 226389 w 1181418"/>
              <a:gd name="connsiteY162" fmla="*/ 706893 h 1236487"/>
              <a:gd name="connsiteX163" fmla="*/ 228355 w 1181418"/>
              <a:gd name="connsiteY163" fmla="*/ 705834 h 1236487"/>
              <a:gd name="connsiteX164" fmla="*/ 230321 w 1181418"/>
              <a:gd name="connsiteY164" fmla="*/ 704850 h 1236487"/>
              <a:gd name="connsiteX165" fmla="*/ 232287 w 1181418"/>
              <a:gd name="connsiteY165" fmla="*/ 703942 h 1236487"/>
              <a:gd name="connsiteX166" fmla="*/ 236446 w 1181418"/>
              <a:gd name="connsiteY166" fmla="*/ 702126 h 1236487"/>
              <a:gd name="connsiteX167" fmla="*/ 240529 w 1181418"/>
              <a:gd name="connsiteY167" fmla="*/ 700537 h 1236487"/>
              <a:gd name="connsiteX168" fmla="*/ 244688 w 1181418"/>
              <a:gd name="connsiteY168" fmla="*/ 699175 h 1236487"/>
              <a:gd name="connsiteX169" fmla="*/ 248847 w 1181418"/>
              <a:gd name="connsiteY169" fmla="*/ 698115 h 1236487"/>
              <a:gd name="connsiteX170" fmla="*/ 253081 w 1181418"/>
              <a:gd name="connsiteY170" fmla="*/ 697207 h 1236487"/>
              <a:gd name="connsiteX171" fmla="*/ 257391 w 1181418"/>
              <a:gd name="connsiteY171" fmla="*/ 696451 h 1236487"/>
              <a:gd name="connsiteX172" fmla="*/ 261701 w 1181418"/>
              <a:gd name="connsiteY172" fmla="*/ 695921 h 1236487"/>
              <a:gd name="connsiteX173" fmla="*/ 266011 w 1181418"/>
              <a:gd name="connsiteY173" fmla="*/ 695618 h 1236487"/>
              <a:gd name="connsiteX174" fmla="*/ 270321 w 1181418"/>
              <a:gd name="connsiteY174" fmla="*/ 695467 h 1236487"/>
              <a:gd name="connsiteX175" fmla="*/ 274707 w 1181418"/>
              <a:gd name="connsiteY175" fmla="*/ 695618 h 1236487"/>
              <a:gd name="connsiteX176" fmla="*/ 278941 w 1181418"/>
              <a:gd name="connsiteY176" fmla="*/ 695921 h 1236487"/>
              <a:gd name="connsiteX177" fmla="*/ 283327 w 1181418"/>
              <a:gd name="connsiteY177" fmla="*/ 696451 h 1236487"/>
              <a:gd name="connsiteX178" fmla="*/ 287637 w 1181418"/>
              <a:gd name="connsiteY178" fmla="*/ 697207 h 1236487"/>
              <a:gd name="connsiteX179" fmla="*/ 291871 w 1181418"/>
              <a:gd name="connsiteY179" fmla="*/ 698115 h 1236487"/>
              <a:gd name="connsiteX180" fmla="*/ 296030 w 1181418"/>
              <a:gd name="connsiteY180" fmla="*/ 699175 h 1236487"/>
              <a:gd name="connsiteX181" fmla="*/ 300189 w 1181418"/>
              <a:gd name="connsiteY181" fmla="*/ 700537 h 1236487"/>
              <a:gd name="connsiteX182" fmla="*/ 304423 w 1181418"/>
              <a:gd name="connsiteY182" fmla="*/ 702126 h 1236487"/>
              <a:gd name="connsiteX183" fmla="*/ 308355 w 1181418"/>
              <a:gd name="connsiteY183" fmla="*/ 703942 h 1236487"/>
              <a:gd name="connsiteX184" fmla="*/ 310397 w 1181418"/>
              <a:gd name="connsiteY184" fmla="*/ 704850 h 1236487"/>
              <a:gd name="connsiteX185" fmla="*/ 312363 w 1181418"/>
              <a:gd name="connsiteY185" fmla="*/ 705834 h 1236487"/>
              <a:gd name="connsiteX186" fmla="*/ 314404 w 1181418"/>
              <a:gd name="connsiteY186" fmla="*/ 706893 h 1236487"/>
              <a:gd name="connsiteX187" fmla="*/ 316295 w 1181418"/>
              <a:gd name="connsiteY187" fmla="*/ 708028 h 1236487"/>
              <a:gd name="connsiteX188" fmla="*/ 318185 w 1181418"/>
              <a:gd name="connsiteY188" fmla="*/ 709163 h 1236487"/>
              <a:gd name="connsiteX189" fmla="*/ 320075 w 1181418"/>
              <a:gd name="connsiteY189" fmla="*/ 710374 h 1236487"/>
              <a:gd name="connsiteX190" fmla="*/ 321890 w 1181418"/>
              <a:gd name="connsiteY190" fmla="*/ 711660 h 1236487"/>
              <a:gd name="connsiteX191" fmla="*/ 323780 w 1181418"/>
              <a:gd name="connsiteY191" fmla="*/ 713022 h 1236487"/>
              <a:gd name="connsiteX192" fmla="*/ 325595 w 1181418"/>
              <a:gd name="connsiteY192" fmla="*/ 714384 h 1236487"/>
              <a:gd name="connsiteX193" fmla="*/ 327334 w 1181418"/>
              <a:gd name="connsiteY193" fmla="*/ 715822 h 1236487"/>
              <a:gd name="connsiteX194" fmla="*/ 329149 w 1181418"/>
              <a:gd name="connsiteY194" fmla="*/ 717259 h 1236487"/>
              <a:gd name="connsiteX195" fmla="*/ 330888 w 1181418"/>
              <a:gd name="connsiteY195" fmla="*/ 718773 h 1236487"/>
              <a:gd name="connsiteX196" fmla="*/ 332627 w 1181418"/>
              <a:gd name="connsiteY196" fmla="*/ 720362 h 1236487"/>
              <a:gd name="connsiteX197" fmla="*/ 334215 w 1181418"/>
              <a:gd name="connsiteY197" fmla="*/ 721951 h 1236487"/>
              <a:gd name="connsiteX198" fmla="*/ 335879 w 1181418"/>
              <a:gd name="connsiteY198" fmla="*/ 723615 h 1236487"/>
              <a:gd name="connsiteX199" fmla="*/ 337391 w 1181418"/>
              <a:gd name="connsiteY199" fmla="*/ 725356 h 1236487"/>
              <a:gd name="connsiteX200" fmla="*/ 338979 w 1181418"/>
              <a:gd name="connsiteY200" fmla="*/ 727096 h 1236487"/>
              <a:gd name="connsiteX201" fmla="*/ 340416 w 1181418"/>
              <a:gd name="connsiteY201" fmla="*/ 728912 h 1236487"/>
              <a:gd name="connsiteX202" fmla="*/ 341852 w 1181418"/>
              <a:gd name="connsiteY202" fmla="*/ 730577 h 1236487"/>
              <a:gd name="connsiteX203" fmla="*/ 343213 w 1181418"/>
              <a:gd name="connsiteY203" fmla="*/ 732393 h 1236487"/>
              <a:gd name="connsiteX204" fmla="*/ 344499 w 1181418"/>
              <a:gd name="connsiteY204" fmla="*/ 734360 h 1236487"/>
              <a:gd name="connsiteX205" fmla="*/ 345784 w 1181418"/>
              <a:gd name="connsiteY205" fmla="*/ 736176 h 1236487"/>
              <a:gd name="connsiteX206" fmla="*/ 347070 w 1181418"/>
              <a:gd name="connsiteY206" fmla="*/ 738068 h 1236487"/>
              <a:gd name="connsiteX207" fmla="*/ 348204 w 1181418"/>
              <a:gd name="connsiteY207" fmla="*/ 739959 h 1236487"/>
              <a:gd name="connsiteX208" fmla="*/ 349338 w 1181418"/>
              <a:gd name="connsiteY208" fmla="*/ 741927 h 1236487"/>
              <a:gd name="connsiteX209" fmla="*/ 350397 w 1181418"/>
              <a:gd name="connsiteY209" fmla="*/ 743894 h 1236487"/>
              <a:gd name="connsiteX210" fmla="*/ 351380 w 1181418"/>
              <a:gd name="connsiteY210" fmla="*/ 745861 h 1236487"/>
              <a:gd name="connsiteX211" fmla="*/ 352287 w 1181418"/>
              <a:gd name="connsiteY211" fmla="*/ 747829 h 1236487"/>
              <a:gd name="connsiteX212" fmla="*/ 354102 w 1181418"/>
              <a:gd name="connsiteY212" fmla="*/ 751839 h 1236487"/>
              <a:gd name="connsiteX213" fmla="*/ 355690 w 1181418"/>
              <a:gd name="connsiteY213" fmla="*/ 756001 h 1236487"/>
              <a:gd name="connsiteX214" fmla="*/ 356975 w 1181418"/>
              <a:gd name="connsiteY214" fmla="*/ 760238 h 1236487"/>
              <a:gd name="connsiteX215" fmla="*/ 358109 w 1181418"/>
              <a:gd name="connsiteY215" fmla="*/ 764400 h 1236487"/>
              <a:gd name="connsiteX216" fmla="*/ 359017 w 1181418"/>
              <a:gd name="connsiteY216" fmla="*/ 768637 h 1236487"/>
              <a:gd name="connsiteX217" fmla="*/ 359773 w 1181418"/>
              <a:gd name="connsiteY217" fmla="*/ 772950 h 1236487"/>
              <a:gd name="connsiteX218" fmla="*/ 360302 w 1181418"/>
              <a:gd name="connsiteY218" fmla="*/ 777263 h 1236487"/>
              <a:gd name="connsiteX219" fmla="*/ 360605 w 1181418"/>
              <a:gd name="connsiteY219" fmla="*/ 781576 h 1236487"/>
              <a:gd name="connsiteX220" fmla="*/ 360680 w 1181418"/>
              <a:gd name="connsiteY220" fmla="*/ 785889 h 1236487"/>
              <a:gd name="connsiteX221" fmla="*/ 360605 w 1181418"/>
              <a:gd name="connsiteY221" fmla="*/ 790278 h 1236487"/>
              <a:gd name="connsiteX222" fmla="*/ 360302 w 1181418"/>
              <a:gd name="connsiteY222" fmla="*/ 794667 h 1236487"/>
              <a:gd name="connsiteX223" fmla="*/ 359773 w 1181418"/>
              <a:gd name="connsiteY223" fmla="*/ 798904 h 1236487"/>
              <a:gd name="connsiteX224" fmla="*/ 359017 w 1181418"/>
              <a:gd name="connsiteY224" fmla="*/ 803141 h 1236487"/>
              <a:gd name="connsiteX225" fmla="*/ 358109 w 1181418"/>
              <a:gd name="connsiteY225" fmla="*/ 807454 h 1236487"/>
              <a:gd name="connsiteX226" fmla="*/ 356975 w 1181418"/>
              <a:gd name="connsiteY226" fmla="*/ 811692 h 1236487"/>
              <a:gd name="connsiteX227" fmla="*/ 355690 w 1181418"/>
              <a:gd name="connsiteY227" fmla="*/ 815854 h 1236487"/>
              <a:gd name="connsiteX228" fmla="*/ 354102 w 1181418"/>
              <a:gd name="connsiteY228" fmla="*/ 819940 h 1236487"/>
              <a:gd name="connsiteX229" fmla="*/ 352287 w 1181418"/>
              <a:gd name="connsiteY229" fmla="*/ 824026 h 1236487"/>
              <a:gd name="connsiteX230" fmla="*/ 351380 w 1181418"/>
              <a:gd name="connsiteY230" fmla="*/ 826069 h 1236487"/>
              <a:gd name="connsiteX231" fmla="*/ 350397 w 1181418"/>
              <a:gd name="connsiteY231" fmla="*/ 827960 h 1236487"/>
              <a:gd name="connsiteX232" fmla="*/ 349338 w 1181418"/>
              <a:gd name="connsiteY232" fmla="*/ 829928 h 1236487"/>
              <a:gd name="connsiteX233" fmla="*/ 348204 w 1181418"/>
              <a:gd name="connsiteY233" fmla="*/ 831895 h 1236487"/>
              <a:gd name="connsiteX234" fmla="*/ 347070 w 1181418"/>
              <a:gd name="connsiteY234" fmla="*/ 833787 h 1236487"/>
              <a:gd name="connsiteX235" fmla="*/ 345784 w 1181418"/>
              <a:gd name="connsiteY235" fmla="*/ 835678 h 1236487"/>
              <a:gd name="connsiteX236" fmla="*/ 344499 w 1181418"/>
              <a:gd name="connsiteY236" fmla="*/ 837570 h 1236487"/>
              <a:gd name="connsiteX237" fmla="*/ 343213 w 1181418"/>
              <a:gd name="connsiteY237" fmla="*/ 839386 h 1236487"/>
              <a:gd name="connsiteX238" fmla="*/ 341852 w 1181418"/>
              <a:gd name="connsiteY238" fmla="*/ 841202 h 1236487"/>
              <a:gd name="connsiteX239" fmla="*/ 340416 w 1181418"/>
              <a:gd name="connsiteY239" fmla="*/ 843018 h 1236487"/>
              <a:gd name="connsiteX240" fmla="*/ 338979 w 1181418"/>
              <a:gd name="connsiteY240" fmla="*/ 844758 h 1236487"/>
              <a:gd name="connsiteX241" fmla="*/ 337391 w 1181418"/>
              <a:gd name="connsiteY241" fmla="*/ 846499 h 1236487"/>
              <a:gd name="connsiteX242" fmla="*/ 335879 w 1181418"/>
              <a:gd name="connsiteY242" fmla="*/ 848239 h 1236487"/>
              <a:gd name="connsiteX243" fmla="*/ 334215 w 1181418"/>
              <a:gd name="connsiteY243" fmla="*/ 849828 h 1236487"/>
              <a:gd name="connsiteX244" fmla="*/ 299114 w 1181418"/>
              <a:gd name="connsiteY244" fmla="*/ 884977 h 1236487"/>
              <a:gd name="connsiteX245" fmla="*/ 686397 w 1181418"/>
              <a:gd name="connsiteY245" fmla="*/ 884977 h 1236487"/>
              <a:gd name="connsiteX246" fmla="*/ 687938 w 1181418"/>
              <a:gd name="connsiteY246" fmla="*/ 885288 h 1236487"/>
              <a:gd name="connsiteX247" fmla="*/ 787714 w 1181418"/>
              <a:gd name="connsiteY247" fmla="*/ 885288 h 1236487"/>
              <a:gd name="connsiteX248" fmla="*/ 1020228 w 1181418"/>
              <a:gd name="connsiteY248" fmla="*/ 652774 h 1236487"/>
              <a:gd name="connsiteX249" fmla="*/ 1020228 w 1181418"/>
              <a:gd name="connsiteY249" fmla="*/ 394202 h 1236487"/>
              <a:gd name="connsiteX250" fmla="*/ 787714 w 1181418"/>
              <a:gd name="connsiteY250" fmla="*/ 161688 h 1236487"/>
              <a:gd name="connsiteX251" fmla="*/ 649843 w 1181418"/>
              <a:gd name="connsiteY251" fmla="*/ 161688 h 1236487"/>
              <a:gd name="connsiteX252" fmla="*/ 648297 w 1181418"/>
              <a:gd name="connsiteY252" fmla="*/ 162000 h 1236487"/>
              <a:gd name="connsiteX253" fmla="*/ 81000 w 1181418"/>
              <a:gd name="connsiteY253" fmla="*/ 162000 h 1236487"/>
              <a:gd name="connsiteX254" fmla="*/ 0 w 1181418"/>
              <a:gd name="connsiteY254" fmla="*/ 81000 h 1236487"/>
              <a:gd name="connsiteX255" fmla="*/ 81000 w 1181418"/>
              <a:gd name="connsiteY255" fmla="*/ 0 h 123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81418" h="1236487">
                <a:moveTo>
                  <a:pt x="81000" y="0"/>
                </a:moveTo>
                <a:lnTo>
                  <a:pt x="481013" y="0"/>
                </a:lnTo>
                <a:lnTo>
                  <a:pt x="648297" y="0"/>
                </a:lnTo>
                <a:lnTo>
                  <a:pt x="844993" y="0"/>
                </a:lnTo>
                <a:cubicBezTo>
                  <a:pt x="1030795" y="0"/>
                  <a:pt x="1181418" y="150623"/>
                  <a:pt x="1181418" y="336425"/>
                </a:cubicBezTo>
                <a:lnTo>
                  <a:pt x="1181418" y="710552"/>
                </a:lnTo>
                <a:cubicBezTo>
                  <a:pt x="1181418" y="896354"/>
                  <a:pt x="1030795" y="1046977"/>
                  <a:pt x="844993" y="1046977"/>
                </a:cubicBezTo>
                <a:lnTo>
                  <a:pt x="686397" y="1046977"/>
                </a:lnTo>
                <a:lnTo>
                  <a:pt x="481013" y="1046977"/>
                </a:lnTo>
                <a:lnTo>
                  <a:pt x="299068" y="1046977"/>
                </a:lnTo>
                <a:lnTo>
                  <a:pt x="334215" y="1082126"/>
                </a:lnTo>
                <a:lnTo>
                  <a:pt x="335879" y="1083791"/>
                </a:lnTo>
                <a:lnTo>
                  <a:pt x="337391" y="1085531"/>
                </a:lnTo>
                <a:lnTo>
                  <a:pt x="338979" y="1087196"/>
                </a:lnTo>
                <a:lnTo>
                  <a:pt x="340416" y="1089012"/>
                </a:lnTo>
                <a:lnTo>
                  <a:pt x="341852" y="1090752"/>
                </a:lnTo>
                <a:lnTo>
                  <a:pt x="343213" y="1092568"/>
                </a:lnTo>
                <a:lnTo>
                  <a:pt x="344499" y="1094460"/>
                </a:lnTo>
                <a:lnTo>
                  <a:pt x="345784" y="1096276"/>
                </a:lnTo>
                <a:lnTo>
                  <a:pt x="347070" y="1098243"/>
                </a:lnTo>
                <a:lnTo>
                  <a:pt x="348204" y="1100135"/>
                </a:lnTo>
                <a:lnTo>
                  <a:pt x="349338" y="1102027"/>
                </a:lnTo>
                <a:lnTo>
                  <a:pt x="350397" y="1103994"/>
                </a:lnTo>
                <a:lnTo>
                  <a:pt x="351380" y="1106037"/>
                </a:lnTo>
                <a:lnTo>
                  <a:pt x="352287" y="1108004"/>
                </a:lnTo>
                <a:lnTo>
                  <a:pt x="354102" y="1112090"/>
                </a:lnTo>
                <a:lnTo>
                  <a:pt x="355690" y="1116176"/>
                </a:lnTo>
                <a:lnTo>
                  <a:pt x="356975" y="1120338"/>
                </a:lnTo>
                <a:lnTo>
                  <a:pt x="358109" y="1124575"/>
                </a:lnTo>
                <a:lnTo>
                  <a:pt x="359017" y="1128813"/>
                </a:lnTo>
                <a:lnTo>
                  <a:pt x="359773" y="1133050"/>
                </a:lnTo>
                <a:lnTo>
                  <a:pt x="360302" y="1137439"/>
                </a:lnTo>
                <a:lnTo>
                  <a:pt x="360605" y="1141828"/>
                </a:lnTo>
                <a:lnTo>
                  <a:pt x="360680" y="1146065"/>
                </a:lnTo>
                <a:lnTo>
                  <a:pt x="360605" y="1150454"/>
                </a:lnTo>
                <a:lnTo>
                  <a:pt x="360302" y="1154767"/>
                </a:lnTo>
                <a:lnTo>
                  <a:pt x="359773" y="1159080"/>
                </a:lnTo>
                <a:lnTo>
                  <a:pt x="359017" y="1163393"/>
                </a:lnTo>
                <a:lnTo>
                  <a:pt x="358109" y="1167706"/>
                </a:lnTo>
                <a:lnTo>
                  <a:pt x="356975" y="1171867"/>
                </a:lnTo>
                <a:lnTo>
                  <a:pt x="355690" y="1176029"/>
                </a:lnTo>
                <a:lnTo>
                  <a:pt x="354102" y="1180115"/>
                </a:lnTo>
                <a:lnTo>
                  <a:pt x="352287" y="1184201"/>
                </a:lnTo>
                <a:lnTo>
                  <a:pt x="351380" y="1186244"/>
                </a:lnTo>
                <a:lnTo>
                  <a:pt x="350397" y="1188212"/>
                </a:lnTo>
                <a:lnTo>
                  <a:pt x="349338" y="1190103"/>
                </a:lnTo>
                <a:lnTo>
                  <a:pt x="348204" y="1191995"/>
                </a:lnTo>
                <a:lnTo>
                  <a:pt x="347070" y="1193962"/>
                </a:lnTo>
                <a:lnTo>
                  <a:pt x="345784" y="1195854"/>
                </a:lnTo>
                <a:lnTo>
                  <a:pt x="344499" y="1197746"/>
                </a:lnTo>
                <a:lnTo>
                  <a:pt x="343213" y="1199562"/>
                </a:lnTo>
                <a:lnTo>
                  <a:pt x="341852" y="1201378"/>
                </a:lnTo>
                <a:lnTo>
                  <a:pt x="340416" y="1203194"/>
                </a:lnTo>
                <a:lnTo>
                  <a:pt x="338979" y="1204934"/>
                </a:lnTo>
                <a:lnTo>
                  <a:pt x="337391" y="1206674"/>
                </a:lnTo>
                <a:lnTo>
                  <a:pt x="335879" y="1208339"/>
                </a:lnTo>
                <a:lnTo>
                  <a:pt x="334215" y="1210004"/>
                </a:lnTo>
                <a:lnTo>
                  <a:pt x="332627" y="1211668"/>
                </a:lnTo>
                <a:lnTo>
                  <a:pt x="330888" y="1213257"/>
                </a:lnTo>
                <a:lnTo>
                  <a:pt x="329149" y="1214846"/>
                </a:lnTo>
                <a:lnTo>
                  <a:pt x="327334" y="1216284"/>
                </a:lnTo>
                <a:lnTo>
                  <a:pt x="325595" y="1217722"/>
                </a:lnTo>
                <a:lnTo>
                  <a:pt x="323780" y="1219084"/>
                </a:lnTo>
                <a:lnTo>
                  <a:pt x="321890" y="1220370"/>
                </a:lnTo>
                <a:lnTo>
                  <a:pt x="320075" y="1221656"/>
                </a:lnTo>
                <a:lnTo>
                  <a:pt x="318185" y="1222867"/>
                </a:lnTo>
                <a:lnTo>
                  <a:pt x="316295" y="1224002"/>
                </a:lnTo>
                <a:lnTo>
                  <a:pt x="314253" y="1225137"/>
                </a:lnTo>
                <a:lnTo>
                  <a:pt x="312363" y="1226196"/>
                </a:lnTo>
                <a:lnTo>
                  <a:pt x="310397" y="1227180"/>
                </a:lnTo>
                <a:lnTo>
                  <a:pt x="308355" y="1228164"/>
                </a:lnTo>
                <a:lnTo>
                  <a:pt x="304423" y="1229904"/>
                </a:lnTo>
                <a:lnTo>
                  <a:pt x="300189" y="1231417"/>
                </a:lnTo>
                <a:lnTo>
                  <a:pt x="296030" y="1232779"/>
                </a:lnTo>
                <a:lnTo>
                  <a:pt x="291871" y="1233990"/>
                </a:lnTo>
                <a:lnTo>
                  <a:pt x="287637" y="1234898"/>
                </a:lnTo>
                <a:lnTo>
                  <a:pt x="283327" y="1235579"/>
                </a:lnTo>
                <a:lnTo>
                  <a:pt x="278941" y="1236033"/>
                </a:lnTo>
                <a:lnTo>
                  <a:pt x="274707" y="1236411"/>
                </a:lnTo>
                <a:lnTo>
                  <a:pt x="270321" y="1236487"/>
                </a:lnTo>
                <a:lnTo>
                  <a:pt x="266011" y="1236411"/>
                </a:lnTo>
                <a:lnTo>
                  <a:pt x="261701" y="1236033"/>
                </a:lnTo>
                <a:lnTo>
                  <a:pt x="257391" y="1235579"/>
                </a:lnTo>
                <a:lnTo>
                  <a:pt x="253081" y="1234898"/>
                </a:lnTo>
                <a:lnTo>
                  <a:pt x="248847" y="1233990"/>
                </a:lnTo>
                <a:lnTo>
                  <a:pt x="244688" y="1232779"/>
                </a:lnTo>
                <a:lnTo>
                  <a:pt x="240529" y="1231417"/>
                </a:lnTo>
                <a:lnTo>
                  <a:pt x="236295" y="1229904"/>
                </a:lnTo>
                <a:lnTo>
                  <a:pt x="234329" y="1229072"/>
                </a:lnTo>
                <a:lnTo>
                  <a:pt x="232287" y="1228164"/>
                </a:lnTo>
                <a:lnTo>
                  <a:pt x="230321" y="1227180"/>
                </a:lnTo>
                <a:lnTo>
                  <a:pt x="228355" y="1226196"/>
                </a:lnTo>
                <a:lnTo>
                  <a:pt x="226314" y="1225137"/>
                </a:lnTo>
                <a:lnTo>
                  <a:pt x="224423" y="1224002"/>
                </a:lnTo>
                <a:lnTo>
                  <a:pt x="222533" y="1222867"/>
                </a:lnTo>
                <a:lnTo>
                  <a:pt x="220643" y="1221656"/>
                </a:lnTo>
                <a:lnTo>
                  <a:pt x="218828" y="1220370"/>
                </a:lnTo>
                <a:lnTo>
                  <a:pt x="217013" y="1219084"/>
                </a:lnTo>
                <a:lnTo>
                  <a:pt x="215198" y="1217722"/>
                </a:lnTo>
                <a:lnTo>
                  <a:pt x="213384" y="1216284"/>
                </a:lnTo>
                <a:lnTo>
                  <a:pt x="211645" y="1214846"/>
                </a:lnTo>
                <a:lnTo>
                  <a:pt x="209905" y="1213257"/>
                </a:lnTo>
                <a:lnTo>
                  <a:pt x="208166" y="1211668"/>
                </a:lnTo>
                <a:lnTo>
                  <a:pt x="206427" y="1210004"/>
                </a:lnTo>
                <a:lnTo>
                  <a:pt x="26465" y="1029916"/>
                </a:lnTo>
                <a:lnTo>
                  <a:pt x="24802" y="1028251"/>
                </a:lnTo>
                <a:lnTo>
                  <a:pt x="23289" y="1026587"/>
                </a:lnTo>
                <a:lnTo>
                  <a:pt x="21777" y="1024846"/>
                </a:lnTo>
                <a:lnTo>
                  <a:pt x="20265" y="1023106"/>
                </a:lnTo>
                <a:lnTo>
                  <a:pt x="18828" y="1021290"/>
                </a:lnTo>
                <a:lnTo>
                  <a:pt x="17467" y="1019474"/>
                </a:lnTo>
                <a:lnTo>
                  <a:pt x="16182" y="1017658"/>
                </a:lnTo>
                <a:lnTo>
                  <a:pt x="14972" y="1015766"/>
                </a:lnTo>
                <a:lnTo>
                  <a:pt x="13686" y="1013874"/>
                </a:lnTo>
                <a:lnTo>
                  <a:pt x="12477" y="1011907"/>
                </a:lnTo>
                <a:lnTo>
                  <a:pt x="11418" y="1010015"/>
                </a:lnTo>
                <a:lnTo>
                  <a:pt x="10435" y="1008048"/>
                </a:lnTo>
                <a:lnTo>
                  <a:pt x="9301" y="1006156"/>
                </a:lnTo>
                <a:lnTo>
                  <a:pt x="8393" y="1004113"/>
                </a:lnTo>
                <a:lnTo>
                  <a:pt x="6579" y="1000027"/>
                </a:lnTo>
                <a:lnTo>
                  <a:pt x="5066" y="995941"/>
                </a:lnTo>
                <a:lnTo>
                  <a:pt x="3781" y="991780"/>
                </a:lnTo>
                <a:lnTo>
                  <a:pt x="2571" y="987542"/>
                </a:lnTo>
                <a:lnTo>
                  <a:pt x="1664" y="983305"/>
                </a:lnTo>
                <a:lnTo>
                  <a:pt x="983" y="978992"/>
                </a:lnTo>
                <a:lnTo>
                  <a:pt x="454" y="974679"/>
                </a:lnTo>
                <a:lnTo>
                  <a:pt x="151" y="970366"/>
                </a:lnTo>
                <a:lnTo>
                  <a:pt x="0" y="965977"/>
                </a:lnTo>
                <a:lnTo>
                  <a:pt x="151" y="961740"/>
                </a:lnTo>
                <a:lnTo>
                  <a:pt x="454" y="957351"/>
                </a:lnTo>
                <a:lnTo>
                  <a:pt x="983" y="953114"/>
                </a:lnTo>
                <a:lnTo>
                  <a:pt x="1664" y="948725"/>
                </a:lnTo>
                <a:lnTo>
                  <a:pt x="2571" y="944488"/>
                </a:lnTo>
                <a:lnTo>
                  <a:pt x="3781" y="940326"/>
                </a:lnTo>
                <a:lnTo>
                  <a:pt x="5066" y="936089"/>
                </a:lnTo>
                <a:lnTo>
                  <a:pt x="6579" y="932003"/>
                </a:lnTo>
                <a:lnTo>
                  <a:pt x="8393" y="927917"/>
                </a:lnTo>
                <a:lnTo>
                  <a:pt x="9301" y="925949"/>
                </a:lnTo>
                <a:lnTo>
                  <a:pt x="10435" y="923982"/>
                </a:lnTo>
                <a:lnTo>
                  <a:pt x="11418" y="922015"/>
                </a:lnTo>
                <a:lnTo>
                  <a:pt x="12477" y="920123"/>
                </a:lnTo>
                <a:lnTo>
                  <a:pt x="13686" y="918156"/>
                </a:lnTo>
                <a:lnTo>
                  <a:pt x="14972" y="916339"/>
                </a:lnTo>
                <a:lnTo>
                  <a:pt x="16182" y="914448"/>
                </a:lnTo>
                <a:lnTo>
                  <a:pt x="17467" y="912632"/>
                </a:lnTo>
                <a:lnTo>
                  <a:pt x="18828" y="910816"/>
                </a:lnTo>
                <a:lnTo>
                  <a:pt x="20265" y="909000"/>
                </a:lnTo>
                <a:lnTo>
                  <a:pt x="21777" y="907259"/>
                </a:lnTo>
                <a:lnTo>
                  <a:pt x="23289" y="905519"/>
                </a:lnTo>
                <a:lnTo>
                  <a:pt x="24802" y="903779"/>
                </a:lnTo>
                <a:lnTo>
                  <a:pt x="26465" y="902038"/>
                </a:lnTo>
                <a:lnTo>
                  <a:pt x="206427" y="721951"/>
                </a:lnTo>
                <a:lnTo>
                  <a:pt x="208166" y="720362"/>
                </a:lnTo>
                <a:lnTo>
                  <a:pt x="209905" y="718773"/>
                </a:lnTo>
                <a:lnTo>
                  <a:pt x="211645" y="717259"/>
                </a:lnTo>
                <a:lnTo>
                  <a:pt x="213384" y="715822"/>
                </a:lnTo>
                <a:lnTo>
                  <a:pt x="215198" y="714384"/>
                </a:lnTo>
                <a:lnTo>
                  <a:pt x="217013" y="713022"/>
                </a:lnTo>
                <a:lnTo>
                  <a:pt x="218828" y="711660"/>
                </a:lnTo>
                <a:lnTo>
                  <a:pt x="220643" y="710374"/>
                </a:lnTo>
                <a:lnTo>
                  <a:pt x="222533" y="709163"/>
                </a:lnTo>
                <a:lnTo>
                  <a:pt x="224423" y="708028"/>
                </a:lnTo>
                <a:lnTo>
                  <a:pt x="226389" y="706893"/>
                </a:lnTo>
                <a:lnTo>
                  <a:pt x="228355" y="705834"/>
                </a:lnTo>
                <a:lnTo>
                  <a:pt x="230321" y="704850"/>
                </a:lnTo>
                <a:lnTo>
                  <a:pt x="232287" y="703942"/>
                </a:lnTo>
                <a:lnTo>
                  <a:pt x="236446" y="702126"/>
                </a:lnTo>
                <a:lnTo>
                  <a:pt x="240529" y="700537"/>
                </a:lnTo>
                <a:lnTo>
                  <a:pt x="244688" y="699175"/>
                </a:lnTo>
                <a:lnTo>
                  <a:pt x="248847" y="698115"/>
                </a:lnTo>
                <a:lnTo>
                  <a:pt x="253081" y="697207"/>
                </a:lnTo>
                <a:lnTo>
                  <a:pt x="257391" y="696451"/>
                </a:lnTo>
                <a:lnTo>
                  <a:pt x="261701" y="695921"/>
                </a:lnTo>
                <a:lnTo>
                  <a:pt x="266011" y="695618"/>
                </a:lnTo>
                <a:lnTo>
                  <a:pt x="270321" y="695467"/>
                </a:lnTo>
                <a:lnTo>
                  <a:pt x="274707" y="695618"/>
                </a:lnTo>
                <a:lnTo>
                  <a:pt x="278941" y="695921"/>
                </a:lnTo>
                <a:lnTo>
                  <a:pt x="283327" y="696451"/>
                </a:lnTo>
                <a:lnTo>
                  <a:pt x="287637" y="697207"/>
                </a:lnTo>
                <a:lnTo>
                  <a:pt x="291871" y="698115"/>
                </a:lnTo>
                <a:lnTo>
                  <a:pt x="296030" y="699175"/>
                </a:lnTo>
                <a:lnTo>
                  <a:pt x="300189" y="700537"/>
                </a:lnTo>
                <a:lnTo>
                  <a:pt x="304423" y="702126"/>
                </a:lnTo>
                <a:lnTo>
                  <a:pt x="308355" y="703942"/>
                </a:lnTo>
                <a:lnTo>
                  <a:pt x="310397" y="704850"/>
                </a:lnTo>
                <a:lnTo>
                  <a:pt x="312363" y="705834"/>
                </a:lnTo>
                <a:lnTo>
                  <a:pt x="314404" y="706893"/>
                </a:lnTo>
                <a:lnTo>
                  <a:pt x="316295" y="708028"/>
                </a:lnTo>
                <a:lnTo>
                  <a:pt x="318185" y="709163"/>
                </a:lnTo>
                <a:lnTo>
                  <a:pt x="320075" y="710374"/>
                </a:lnTo>
                <a:lnTo>
                  <a:pt x="321890" y="711660"/>
                </a:lnTo>
                <a:lnTo>
                  <a:pt x="323780" y="713022"/>
                </a:lnTo>
                <a:lnTo>
                  <a:pt x="325595" y="714384"/>
                </a:lnTo>
                <a:lnTo>
                  <a:pt x="327334" y="715822"/>
                </a:lnTo>
                <a:lnTo>
                  <a:pt x="329149" y="717259"/>
                </a:lnTo>
                <a:lnTo>
                  <a:pt x="330888" y="718773"/>
                </a:lnTo>
                <a:lnTo>
                  <a:pt x="332627" y="720362"/>
                </a:lnTo>
                <a:lnTo>
                  <a:pt x="334215" y="721951"/>
                </a:lnTo>
                <a:lnTo>
                  <a:pt x="335879" y="723615"/>
                </a:lnTo>
                <a:lnTo>
                  <a:pt x="337391" y="725356"/>
                </a:lnTo>
                <a:lnTo>
                  <a:pt x="338979" y="727096"/>
                </a:lnTo>
                <a:lnTo>
                  <a:pt x="340416" y="728912"/>
                </a:lnTo>
                <a:lnTo>
                  <a:pt x="341852" y="730577"/>
                </a:lnTo>
                <a:lnTo>
                  <a:pt x="343213" y="732393"/>
                </a:lnTo>
                <a:lnTo>
                  <a:pt x="344499" y="734360"/>
                </a:lnTo>
                <a:lnTo>
                  <a:pt x="345784" y="736176"/>
                </a:lnTo>
                <a:lnTo>
                  <a:pt x="347070" y="738068"/>
                </a:lnTo>
                <a:lnTo>
                  <a:pt x="348204" y="739959"/>
                </a:lnTo>
                <a:lnTo>
                  <a:pt x="349338" y="741927"/>
                </a:lnTo>
                <a:lnTo>
                  <a:pt x="350397" y="743894"/>
                </a:lnTo>
                <a:lnTo>
                  <a:pt x="351380" y="745861"/>
                </a:lnTo>
                <a:lnTo>
                  <a:pt x="352287" y="747829"/>
                </a:lnTo>
                <a:lnTo>
                  <a:pt x="354102" y="751839"/>
                </a:lnTo>
                <a:lnTo>
                  <a:pt x="355690" y="756001"/>
                </a:lnTo>
                <a:lnTo>
                  <a:pt x="356975" y="760238"/>
                </a:lnTo>
                <a:lnTo>
                  <a:pt x="358109" y="764400"/>
                </a:lnTo>
                <a:lnTo>
                  <a:pt x="359017" y="768637"/>
                </a:lnTo>
                <a:lnTo>
                  <a:pt x="359773" y="772950"/>
                </a:lnTo>
                <a:lnTo>
                  <a:pt x="360302" y="777263"/>
                </a:lnTo>
                <a:lnTo>
                  <a:pt x="360605" y="781576"/>
                </a:lnTo>
                <a:lnTo>
                  <a:pt x="360680" y="785889"/>
                </a:lnTo>
                <a:lnTo>
                  <a:pt x="360605" y="790278"/>
                </a:lnTo>
                <a:lnTo>
                  <a:pt x="360302" y="794667"/>
                </a:lnTo>
                <a:lnTo>
                  <a:pt x="359773" y="798904"/>
                </a:lnTo>
                <a:lnTo>
                  <a:pt x="359017" y="803141"/>
                </a:lnTo>
                <a:lnTo>
                  <a:pt x="358109" y="807454"/>
                </a:lnTo>
                <a:lnTo>
                  <a:pt x="356975" y="811692"/>
                </a:lnTo>
                <a:lnTo>
                  <a:pt x="355690" y="815854"/>
                </a:lnTo>
                <a:lnTo>
                  <a:pt x="354102" y="819940"/>
                </a:lnTo>
                <a:lnTo>
                  <a:pt x="352287" y="824026"/>
                </a:lnTo>
                <a:lnTo>
                  <a:pt x="351380" y="826069"/>
                </a:lnTo>
                <a:lnTo>
                  <a:pt x="350397" y="827960"/>
                </a:lnTo>
                <a:lnTo>
                  <a:pt x="349338" y="829928"/>
                </a:lnTo>
                <a:lnTo>
                  <a:pt x="348204" y="831895"/>
                </a:lnTo>
                <a:lnTo>
                  <a:pt x="347070" y="833787"/>
                </a:lnTo>
                <a:lnTo>
                  <a:pt x="345784" y="835678"/>
                </a:lnTo>
                <a:lnTo>
                  <a:pt x="344499" y="837570"/>
                </a:lnTo>
                <a:lnTo>
                  <a:pt x="343213" y="839386"/>
                </a:lnTo>
                <a:lnTo>
                  <a:pt x="341852" y="841202"/>
                </a:lnTo>
                <a:lnTo>
                  <a:pt x="340416" y="843018"/>
                </a:lnTo>
                <a:lnTo>
                  <a:pt x="338979" y="844758"/>
                </a:lnTo>
                <a:lnTo>
                  <a:pt x="337391" y="846499"/>
                </a:lnTo>
                <a:lnTo>
                  <a:pt x="335879" y="848239"/>
                </a:lnTo>
                <a:lnTo>
                  <a:pt x="334215" y="849828"/>
                </a:lnTo>
                <a:lnTo>
                  <a:pt x="299114" y="884977"/>
                </a:lnTo>
                <a:lnTo>
                  <a:pt x="686397" y="884977"/>
                </a:lnTo>
                <a:lnTo>
                  <a:pt x="687938" y="885288"/>
                </a:lnTo>
                <a:lnTo>
                  <a:pt x="787714" y="885288"/>
                </a:lnTo>
                <a:cubicBezTo>
                  <a:pt x="916128" y="885288"/>
                  <a:pt x="1020228" y="781188"/>
                  <a:pt x="1020228" y="652774"/>
                </a:cubicBezTo>
                <a:lnTo>
                  <a:pt x="1020228" y="394202"/>
                </a:lnTo>
                <a:cubicBezTo>
                  <a:pt x="1020228" y="265788"/>
                  <a:pt x="916128" y="161688"/>
                  <a:pt x="787714" y="161688"/>
                </a:cubicBezTo>
                <a:lnTo>
                  <a:pt x="649843" y="161688"/>
                </a:lnTo>
                <a:lnTo>
                  <a:pt x="648297" y="162000"/>
                </a:lnTo>
                <a:lnTo>
                  <a:pt x="81000" y="162000"/>
                </a:lnTo>
                <a:cubicBezTo>
                  <a:pt x="36265" y="162000"/>
                  <a:pt x="0" y="125735"/>
                  <a:pt x="0" y="81000"/>
                </a:cubicBezTo>
                <a:cubicBezTo>
                  <a:pt x="0" y="36265"/>
                  <a:pt x="36265" y="0"/>
                  <a:pt x="81000" y="0"/>
                </a:cubicBezTo>
                <a:close/>
              </a:path>
            </a:pathLst>
          </a:custGeom>
          <a:solidFill>
            <a:srgbClr val="72C5EA">
              <a:lumMod val="60000"/>
              <a:lumOff val="40000"/>
            </a:srgbClr>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500" dirty="0" err="1">
              <a:solidFill>
                <a:srgbClr val="FFFFFF"/>
              </a:solidFill>
              <a:sym typeface="Arial" panose="020B0604020202020204" pitchFamily="34" charset="0"/>
            </a:endParaRPr>
          </a:p>
        </p:txBody>
      </p:sp>
      <p:sp>
        <p:nvSpPr>
          <p:cNvPr id="217" name="任意多边形 216"/>
          <p:cNvSpPr/>
          <p:nvPr>
            <p:custDataLst>
              <p:tags r:id="rId32"/>
            </p:custDataLst>
          </p:nvPr>
        </p:nvSpPr>
        <p:spPr>
          <a:xfrm flipH="1">
            <a:off x="6405418" y="3859813"/>
            <a:ext cx="368896" cy="386091"/>
          </a:xfrm>
          <a:custGeom>
            <a:avLst/>
            <a:gdLst>
              <a:gd name="connsiteX0" fmla="*/ 81000 w 1181418"/>
              <a:gd name="connsiteY0" fmla="*/ 0 h 1236487"/>
              <a:gd name="connsiteX1" fmla="*/ 481013 w 1181418"/>
              <a:gd name="connsiteY1" fmla="*/ 0 h 1236487"/>
              <a:gd name="connsiteX2" fmla="*/ 648297 w 1181418"/>
              <a:gd name="connsiteY2" fmla="*/ 0 h 1236487"/>
              <a:gd name="connsiteX3" fmla="*/ 844993 w 1181418"/>
              <a:gd name="connsiteY3" fmla="*/ 0 h 1236487"/>
              <a:gd name="connsiteX4" fmla="*/ 1181418 w 1181418"/>
              <a:gd name="connsiteY4" fmla="*/ 336425 h 1236487"/>
              <a:gd name="connsiteX5" fmla="*/ 1181418 w 1181418"/>
              <a:gd name="connsiteY5" fmla="*/ 710552 h 1236487"/>
              <a:gd name="connsiteX6" fmla="*/ 844993 w 1181418"/>
              <a:gd name="connsiteY6" fmla="*/ 1046977 h 1236487"/>
              <a:gd name="connsiteX7" fmla="*/ 686397 w 1181418"/>
              <a:gd name="connsiteY7" fmla="*/ 1046977 h 1236487"/>
              <a:gd name="connsiteX8" fmla="*/ 481013 w 1181418"/>
              <a:gd name="connsiteY8" fmla="*/ 1046977 h 1236487"/>
              <a:gd name="connsiteX9" fmla="*/ 299068 w 1181418"/>
              <a:gd name="connsiteY9" fmla="*/ 1046977 h 1236487"/>
              <a:gd name="connsiteX10" fmla="*/ 334215 w 1181418"/>
              <a:gd name="connsiteY10" fmla="*/ 1082126 h 1236487"/>
              <a:gd name="connsiteX11" fmla="*/ 335879 w 1181418"/>
              <a:gd name="connsiteY11" fmla="*/ 1083791 h 1236487"/>
              <a:gd name="connsiteX12" fmla="*/ 337391 w 1181418"/>
              <a:gd name="connsiteY12" fmla="*/ 1085531 h 1236487"/>
              <a:gd name="connsiteX13" fmla="*/ 338979 w 1181418"/>
              <a:gd name="connsiteY13" fmla="*/ 1087196 h 1236487"/>
              <a:gd name="connsiteX14" fmla="*/ 340416 w 1181418"/>
              <a:gd name="connsiteY14" fmla="*/ 1089012 h 1236487"/>
              <a:gd name="connsiteX15" fmla="*/ 341852 w 1181418"/>
              <a:gd name="connsiteY15" fmla="*/ 1090752 h 1236487"/>
              <a:gd name="connsiteX16" fmla="*/ 343213 w 1181418"/>
              <a:gd name="connsiteY16" fmla="*/ 1092568 h 1236487"/>
              <a:gd name="connsiteX17" fmla="*/ 344499 w 1181418"/>
              <a:gd name="connsiteY17" fmla="*/ 1094460 h 1236487"/>
              <a:gd name="connsiteX18" fmla="*/ 345784 w 1181418"/>
              <a:gd name="connsiteY18" fmla="*/ 1096276 h 1236487"/>
              <a:gd name="connsiteX19" fmla="*/ 347070 w 1181418"/>
              <a:gd name="connsiteY19" fmla="*/ 1098243 h 1236487"/>
              <a:gd name="connsiteX20" fmla="*/ 348204 w 1181418"/>
              <a:gd name="connsiteY20" fmla="*/ 1100135 h 1236487"/>
              <a:gd name="connsiteX21" fmla="*/ 349338 w 1181418"/>
              <a:gd name="connsiteY21" fmla="*/ 1102027 h 1236487"/>
              <a:gd name="connsiteX22" fmla="*/ 350397 w 1181418"/>
              <a:gd name="connsiteY22" fmla="*/ 1103994 h 1236487"/>
              <a:gd name="connsiteX23" fmla="*/ 351380 w 1181418"/>
              <a:gd name="connsiteY23" fmla="*/ 1106037 h 1236487"/>
              <a:gd name="connsiteX24" fmla="*/ 352287 w 1181418"/>
              <a:gd name="connsiteY24" fmla="*/ 1108004 h 1236487"/>
              <a:gd name="connsiteX25" fmla="*/ 354102 w 1181418"/>
              <a:gd name="connsiteY25" fmla="*/ 1112090 h 1236487"/>
              <a:gd name="connsiteX26" fmla="*/ 355690 w 1181418"/>
              <a:gd name="connsiteY26" fmla="*/ 1116176 h 1236487"/>
              <a:gd name="connsiteX27" fmla="*/ 356975 w 1181418"/>
              <a:gd name="connsiteY27" fmla="*/ 1120338 h 1236487"/>
              <a:gd name="connsiteX28" fmla="*/ 358109 w 1181418"/>
              <a:gd name="connsiteY28" fmla="*/ 1124575 h 1236487"/>
              <a:gd name="connsiteX29" fmla="*/ 359017 w 1181418"/>
              <a:gd name="connsiteY29" fmla="*/ 1128813 h 1236487"/>
              <a:gd name="connsiteX30" fmla="*/ 359773 w 1181418"/>
              <a:gd name="connsiteY30" fmla="*/ 1133050 h 1236487"/>
              <a:gd name="connsiteX31" fmla="*/ 360302 w 1181418"/>
              <a:gd name="connsiteY31" fmla="*/ 1137439 h 1236487"/>
              <a:gd name="connsiteX32" fmla="*/ 360605 w 1181418"/>
              <a:gd name="connsiteY32" fmla="*/ 1141828 h 1236487"/>
              <a:gd name="connsiteX33" fmla="*/ 360680 w 1181418"/>
              <a:gd name="connsiteY33" fmla="*/ 1146065 h 1236487"/>
              <a:gd name="connsiteX34" fmla="*/ 360605 w 1181418"/>
              <a:gd name="connsiteY34" fmla="*/ 1150454 h 1236487"/>
              <a:gd name="connsiteX35" fmla="*/ 360302 w 1181418"/>
              <a:gd name="connsiteY35" fmla="*/ 1154767 h 1236487"/>
              <a:gd name="connsiteX36" fmla="*/ 359773 w 1181418"/>
              <a:gd name="connsiteY36" fmla="*/ 1159080 h 1236487"/>
              <a:gd name="connsiteX37" fmla="*/ 359017 w 1181418"/>
              <a:gd name="connsiteY37" fmla="*/ 1163393 h 1236487"/>
              <a:gd name="connsiteX38" fmla="*/ 358109 w 1181418"/>
              <a:gd name="connsiteY38" fmla="*/ 1167706 h 1236487"/>
              <a:gd name="connsiteX39" fmla="*/ 356975 w 1181418"/>
              <a:gd name="connsiteY39" fmla="*/ 1171867 h 1236487"/>
              <a:gd name="connsiteX40" fmla="*/ 355690 w 1181418"/>
              <a:gd name="connsiteY40" fmla="*/ 1176029 h 1236487"/>
              <a:gd name="connsiteX41" fmla="*/ 354102 w 1181418"/>
              <a:gd name="connsiteY41" fmla="*/ 1180115 h 1236487"/>
              <a:gd name="connsiteX42" fmla="*/ 352287 w 1181418"/>
              <a:gd name="connsiteY42" fmla="*/ 1184201 h 1236487"/>
              <a:gd name="connsiteX43" fmla="*/ 351380 w 1181418"/>
              <a:gd name="connsiteY43" fmla="*/ 1186244 h 1236487"/>
              <a:gd name="connsiteX44" fmla="*/ 350397 w 1181418"/>
              <a:gd name="connsiteY44" fmla="*/ 1188212 h 1236487"/>
              <a:gd name="connsiteX45" fmla="*/ 349338 w 1181418"/>
              <a:gd name="connsiteY45" fmla="*/ 1190103 h 1236487"/>
              <a:gd name="connsiteX46" fmla="*/ 348204 w 1181418"/>
              <a:gd name="connsiteY46" fmla="*/ 1191995 h 1236487"/>
              <a:gd name="connsiteX47" fmla="*/ 347070 w 1181418"/>
              <a:gd name="connsiteY47" fmla="*/ 1193962 h 1236487"/>
              <a:gd name="connsiteX48" fmla="*/ 345784 w 1181418"/>
              <a:gd name="connsiteY48" fmla="*/ 1195854 h 1236487"/>
              <a:gd name="connsiteX49" fmla="*/ 344499 w 1181418"/>
              <a:gd name="connsiteY49" fmla="*/ 1197746 h 1236487"/>
              <a:gd name="connsiteX50" fmla="*/ 343213 w 1181418"/>
              <a:gd name="connsiteY50" fmla="*/ 1199562 h 1236487"/>
              <a:gd name="connsiteX51" fmla="*/ 341852 w 1181418"/>
              <a:gd name="connsiteY51" fmla="*/ 1201378 h 1236487"/>
              <a:gd name="connsiteX52" fmla="*/ 340416 w 1181418"/>
              <a:gd name="connsiteY52" fmla="*/ 1203194 h 1236487"/>
              <a:gd name="connsiteX53" fmla="*/ 338979 w 1181418"/>
              <a:gd name="connsiteY53" fmla="*/ 1204934 h 1236487"/>
              <a:gd name="connsiteX54" fmla="*/ 337391 w 1181418"/>
              <a:gd name="connsiteY54" fmla="*/ 1206674 h 1236487"/>
              <a:gd name="connsiteX55" fmla="*/ 335879 w 1181418"/>
              <a:gd name="connsiteY55" fmla="*/ 1208339 h 1236487"/>
              <a:gd name="connsiteX56" fmla="*/ 334215 w 1181418"/>
              <a:gd name="connsiteY56" fmla="*/ 1210004 h 1236487"/>
              <a:gd name="connsiteX57" fmla="*/ 332627 w 1181418"/>
              <a:gd name="connsiteY57" fmla="*/ 1211668 h 1236487"/>
              <a:gd name="connsiteX58" fmla="*/ 330888 w 1181418"/>
              <a:gd name="connsiteY58" fmla="*/ 1213257 h 1236487"/>
              <a:gd name="connsiteX59" fmla="*/ 329149 w 1181418"/>
              <a:gd name="connsiteY59" fmla="*/ 1214846 h 1236487"/>
              <a:gd name="connsiteX60" fmla="*/ 327334 w 1181418"/>
              <a:gd name="connsiteY60" fmla="*/ 1216284 h 1236487"/>
              <a:gd name="connsiteX61" fmla="*/ 325595 w 1181418"/>
              <a:gd name="connsiteY61" fmla="*/ 1217722 h 1236487"/>
              <a:gd name="connsiteX62" fmla="*/ 323780 w 1181418"/>
              <a:gd name="connsiteY62" fmla="*/ 1219084 h 1236487"/>
              <a:gd name="connsiteX63" fmla="*/ 321890 w 1181418"/>
              <a:gd name="connsiteY63" fmla="*/ 1220370 h 1236487"/>
              <a:gd name="connsiteX64" fmla="*/ 320075 w 1181418"/>
              <a:gd name="connsiteY64" fmla="*/ 1221656 h 1236487"/>
              <a:gd name="connsiteX65" fmla="*/ 318185 w 1181418"/>
              <a:gd name="connsiteY65" fmla="*/ 1222867 h 1236487"/>
              <a:gd name="connsiteX66" fmla="*/ 316295 w 1181418"/>
              <a:gd name="connsiteY66" fmla="*/ 1224002 h 1236487"/>
              <a:gd name="connsiteX67" fmla="*/ 314253 w 1181418"/>
              <a:gd name="connsiteY67" fmla="*/ 1225137 h 1236487"/>
              <a:gd name="connsiteX68" fmla="*/ 312363 w 1181418"/>
              <a:gd name="connsiteY68" fmla="*/ 1226196 h 1236487"/>
              <a:gd name="connsiteX69" fmla="*/ 310397 w 1181418"/>
              <a:gd name="connsiteY69" fmla="*/ 1227180 h 1236487"/>
              <a:gd name="connsiteX70" fmla="*/ 308355 w 1181418"/>
              <a:gd name="connsiteY70" fmla="*/ 1228164 h 1236487"/>
              <a:gd name="connsiteX71" fmla="*/ 304423 w 1181418"/>
              <a:gd name="connsiteY71" fmla="*/ 1229904 h 1236487"/>
              <a:gd name="connsiteX72" fmla="*/ 300189 w 1181418"/>
              <a:gd name="connsiteY72" fmla="*/ 1231417 h 1236487"/>
              <a:gd name="connsiteX73" fmla="*/ 296030 w 1181418"/>
              <a:gd name="connsiteY73" fmla="*/ 1232779 h 1236487"/>
              <a:gd name="connsiteX74" fmla="*/ 291871 w 1181418"/>
              <a:gd name="connsiteY74" fmla="*/ 1233990 h 1236487"/>
              <a:gd name="connsiteX75" fmla="*/ 287637 w 1181418"/>
              <a:gd name="connsiteY75" fmla="*/ 1234898 h 1236487"/>
              <a:gd name="connsiteX76" fmla="*/ 283327 w 1181418"/>
              <a:gd name="connsiteY76" fmla="*/ 1235579 h 1236487"/>
              <a:gd name="connsiteX77" fmla="*/ 278941 w 1181418"/>
              <a:gd name="connsiteY77" fmla="*/ 1236033 h 1236487"/>
              <a:gd name="connsiteX78" fmla="*/ 274707 w 1181418"/>
              <a:gd name="connsiteY78" fmla="*/ 1236411 h 1236487"/>
              <a:gd name="connsiteX79" fmla="*/ 270321 w 1181418"/>
              <a:gd name="connsiteY79" fmla="*/ 1236487 h 1236487"/>
              <a:gd name="connsiteX80" fmla="*/ 266011 w 1181418"/>
              <a:gd name="connsiteY80" fmla="*/ 1236411 h 1236487"/>
              <a:gd name="connsiteX81" fmla="*/ 261701 w 1181418"/>
              <a:gd name="connsiteY81" fmla="*/ 1236033 h 1236487"/>
              <a:gd name="connsiteX82" fmla="*/ 257391 w 1181418"/>
              <a:gd name="connsiteY82" fmla="*/ 1235579 h 1236487"/>
              <a:gd name="connsiteX83" fmla="*/ 253081 w 1181418"/>
              <a:gd name="connsiteY83" fmla="*/ 1234898 h 1236487"/>
              <a:gd name="connsiteX84" fmla="*/ 248847 w 1181418"/>
              <a:gd name="connsiteY84" fmla="*/ 1233990 h 1236487"/>
              <a:gd name="connsiteX85" fmla="*/ 244688 w 1181418"/>
              <a:gd name="connsiteY85" fmla="*/ 1232779 h 1236487"/>
              <a:gd name="connsiteX86" fmla="*/ 240529 w 1181418"/>
              <a:gd name="connsiteY86" fmla="*/ 1231417 h 1236487"/>
              <a:gd name="connsiteX87" fmla="*/ 236295 w 1181418"/>
              <a:gd name="connsiteY87" fmla="*/ 1229904 h 1236487"/>
              <a:gd name="connsiteX88" fmla="*/ 234329 w 1181418"/>
              <a:gd name="connsiteY88" fmla="*/ 1229072 h 1236487"/>
              <a:gd name="connsiteX89" fmla="*/ 232287 w 1181418"/>
              <a:gd name="connsiteY89" fmla="*/ 1228164 h 1236487"/>
              <a:gd name="connsiteX90" fmla="*/ 230321 w 1181418"/>
              <a:gd name="connsiteY90" fmla="*/ 1227180 h 1236487"/>
              <a:gd name="connsiteX91" fmla="*/ 228355 w 1181418"/>
              <a:gd name="connsiteY91" fmla="*/ 1226196 h 1236487"/>
              <a:gd name="connsiteX92" fmla="*/ 226314 w 1181418"/>
              <a:gd name="connsiteY92" fmla="*/ 1225137 h 1236487"/>
              <a:gd name="connsiteX93" fmla="*/ 224423 w 1181418"/>
              <a:gd name="connsiteY93" fmla="*/ 1224002 h 1236487"/>
              <a:gd name="connsiteX94" fmla="*/ 222533 w 1181418"/>
              <a:gd name="connsiteY94" fmla="*/ 1222867 h 1236487"/>
              <a:gd name="connsiteX95" fmla="*/ 220643 w 1181418"/>
              <a:gd name="connsiteY95" fmla="*/ 1221656 h 1236487"/>
              <a:gd name="connsiteX96" fmla="*/ 218828 w 1181418"/>
              <a:gd name="connsiteY96" fmla="*/ 1220370 h 1236487"/>
              <a:gd name="connsiteX97" fmla="*/ 217013 w 1181418"/>
              <a:gd name="connsiteY97" fmla="*/ 1219084 h 1236487"/>
              <a:gd name="connsiteX98" fmla="*/ 215198 w 1181418"/>
              <a:gd name="connsiteY98" fmla="*/ 1217722 h 1236487"/>
              <a:gd name="connsiteX99" fmla="*/ 213384 w 1181418"/>
              <a:gd name="connsiteY99" fmla="*/ 1216284 h 1236487"/>
              <a:gd name="connsiteX100" fmla="*/ 211645 w 1181418"/>
              <a:gd name="connsiteY100" fmla="*/ 1214846 h 1236487"/>
              <a:gd name="connsiteX101" fmla="*/ 209905 w 1181418"/>
              <a:gd name="connsiteY101" fmla="*/ 1213257 h 1236487"/>
              <a:gd name="connsiteX102" fmla="*/ 208166 w 1181418"/>
              <a:gd name="connsiteY102" fmla="*/ 1211668 h 1236487"/>
              <a:gd name="connsiteX103" fmla="*/ 206427 w 1181418"/>
              <a:gd name="connsiteY103" fmla="*/ 1210004 h 1236487"/>
              <a:gd name="connsiteX104" fmla="*/ 26465 w 1181418"/>
              <a:gd name="connsiteY104" fmla="*/ 1029916 h 1236487"/>
              <a:gd name="connsiteX105" fmla="*/ 24802 w 1181418"/>
              <a:gd name="connsiteY105" fmla="*/ 1028251 h 1236487"/>
              <a:gd name="connsiteX106" fmla="*/ 23289 w 1181418"/>
              <a:gd name="connsiteY106" fmla="*/ 1026587 h 1236487"/>
              <a:gd name="connsiteX107" fmla="*/ 21777 w 1181418"/>
              <a:gd name="connsiteY107" fmla="*/ 1024846 h 1236487"/>
              <a:gd name="connsiteX108" fmla="*/ 20265 w 1181418"/>
              <a:gd name="connsiteY108" fmla="*/ 1023106 h 1236487"/>
              <a:gd name="connsiteX109" fmla="*/ 18828 w 1181418"/>
              <a:gd name="connsiteY109" fmla="*/ 1021290 h 1236487"/>
              <a:gd name="connsiteX110" fmla="*/ 17467 w 1181418"/>
              <a:gd name="connsiteY110" fmla="*/ 1019474 h 1236487"/>
              <a:gd name="connsiteX111" fmla="*/ 16182 w 1181418"/>
              <a:gd name="connsiteY111" fmla="*/ 1017658 h 1236487"/>
              <a:gd name="connsiteX112" fmla="*/ 14972 w 1181418"/>
              <a:gd name="connsiteY112" fmla="*/ 1015766 h 1236487"/>
              <a:gd name="connsiteX113" fmla="*/ 13686 w 1181418"/>
              <a:gd name="connsiteY113" fmla="*/ 1013874 h 1236487"/>
              <a:gd name="connsiteX114" fmla="*/ 12477 w 1181418"/>
              <a:gd name="connsiteY114" fmla="*/ 1011907 h 1236487"/>
              <a:gd name="connsiteX115" fmla="*/ 11418 w 1181418"/>
              <a:gd name="connsiteY115" fmla="*/ 1010015 h 1236487"/>
              <a:gd name="connsiteX116" fmla="*/ 10435 w 1181418"/>
              <a:gd name="connsiteY116" fmla="*/ 1008048 h 1236487"/>
              <a:gd name="connsiteX117" fmla="*/ 9301 w 1181418"/>
              <a:gd name="connsiteY117" fmla="*/ 1006156 h 1236487"/>
              <a:gd name="connsiteX118" fmla="*/ 8393 w 1181418"/>
              <a:gd name="connsiteY118" fmla="*/ 1004113 h 1236487"/>
              <a:gd name="connsiteX119" fmla="*/ 6579 w 1181418"/>
              <a:gd name="connsiteY119" fmla="*/ 1000027 h 1236487"/>
              <a:gd name="connsiteX120" fmla="*/ 5066 w 1181418"/>
              <a:gd name="connsiteY120" fmla="*/ 995941 h 1236487"/>
              <a:gd name="connsiteX121" fmla="*/ 3781 w 1181418"/>
              <a:gd name="connsiteY121" fmla="*/ 991780 h 1236487"/>
              <a:gd name="connsiteX122" fmla="*/ 2571 w 1181418"/>
              <a:gd name="connsiteY122" fmla="*/ 987542 h 1236487"/>
              <a:gd name="connsiteX123" fmla="*/ 1664 w 1181418"/>
              <a:gd name="connsiteY123" fmla="*/ 983305 h 1236487"/>
              <a:gd name="connsiteX124" fmla="*/ 983 w 1181418"/>
              <a:gd name="connsiteY124" fmla="*/ 978992 h 1236487"/>
              <a:gd name="connsiteX125" fmla="*/ 454 w 1181418"/>
              <a:gd name="connsiteY125" fmla="*/ 974679 h 1236487"/>
              <a:gd name="connsiteX126" fmla="*/ 151 w 1181418"/>
              <a:gd name="connsiteY126" fmla="*/ 970366 h 1236487"/>
              <a:gd name="connsiteX127" fmla="*/ 0 w 1181418"/>
              <a:gd name="connsiteY127" fmla="*/ 965977 h 1236487"/>
              <a:gd name="connsiteX128" fmla="*/ 151 w 1181418"/>
              <a:gd name="connsiteY128" fmla="*/ 961740 h 1236487"/>
              <a:gd name="connsiteX129" fmla="*/ 454 w 1181418"/>
              <a:gd name="connsiteY129" fmla="*/ 957351 h 1236487"/>
              <a:gd name="connsiteX130" fmla="*/ 983 w 1181418"/>
              <a:gd name="connsiteY130" fmla="*/ 953114 h 1236487"/>
              <a:gd name="connsiteX131" fmla="*/ 1664 w 1181418"/>
              <a:gd name="connsiteY131" fmla="*/ 948725 h 1236487"/>
              <a:gd name="connsiteX132" fmla="*/ 2571 w 1181418"/>
              <a:gd name="connsiteY132" fmla="*/ 944488 h 1236487"/>
              <a:gd name="connsiteX133" fmla="*/ 3781 w 1181418"/>
              <a:gd name="connsiteY133" fmla="*/ 940326 h 1236487"/>
              <a:gd name="connsiteX134" fmla="*/ 5066 w 1181418"/>
              <a:gd name="connsiteY134" fmla="*/ 936089 h 1236487"/>
              <a:gd name="connsiteX135" fmla="*/ 6579 w 1181418"/>
              <a:gd name="connsiteY135" fmla="*/ 932003 h 1236487"/>
              <a:gd name="connsiteX136" fmla="*/ 8393 w 1181418"/>
              <a:gd name="connsiteY136" fmla="*/ 927917 h 1236487"/>
              <a:gd name="connsiteX137" fmla="*/ 9301 w 1181418"/>
              <a:gd name="connsiteY137" fmla="*/ 925949 h 1236487"/>
              <a:gd name="connsiteX138" fmla="*/ 10435 w 1181418"/>
              <a:gd name="connsiteY138" fmla="*/ 923982 h 1236487"/>
              <a:gd name="connsiteX139" fmla="*/ 11418 w 1181418"/>
              <a:gd name="connsiteY139" fmla="*/ 922015 h 1236487"/>
              <a:gd name="connsiteX140" fmla="*/ 12477 w 1181418"/>
              <a:gd name="connsiteY140" fmla="*/ 920123 h 1236487"/>
              <a:gd name="connsiteX141" fmla="*/ 13686 w 1181418"/>
              <a:gd name="connsiteY141" fmla="*/ 918156 h 1236487"/>
              <a:gd name="connsiteX142" fmla="*/ 14972 w 1181418"/>
              <a:gd name="connsiteY142" fmla="*/ 916339 h 1236487"/>
              <a:gd name="connsiteX143" fmla="*/ 16182 w 1181418"/>
              <a:gd name="connsiteY143" fmla="*/ 914448 h 1236487"/>
              <a:gd name="connsiteX144" fmla="*/ 17467 w 1181418"/>
              <a:gd name="connsiteY144" fmla="*/ 912632 h 1236487"/>
              <a:gd name="connsiteX145" fmla="*/ 18828 w 1181418"/>
              <a:gd name="connsiteY145" fmla="*/ 910816 h 1236487"/>
              <a:gd name="connsiteX146" fmla="*/ 20265 w 1181418"/>
              <a:gd name="connsiteY146" fmla="*/ 909000 h 1236487"/>
              <a:gd name="connsiteX147" fmla="*/ 21777 w 1181418"/>
              <a:gd name="connsiteY147" fmla="*/ 907259 h 1236487"/>
              <a:gd name="connsiteX148" fmla="*/ 23289 w 1181418"/>
              <a:gd name="connsiteY148" fmla="*/ 905519 h 1236487"/>
              <a:gd name="connsiteX149" fmla="*/ 24802 w 1181418"/>
              <a:gd name="connsiteY149" fmla="*/ 903779 h 1236487"/>
              <a:gd name="connsiteX150" fmla="*/ 26465 w 1181418"/>
              <a:gd name="connsiteY150" fmla="*/ 902038 h 1236487"/>
              <a:gd name="connsiteX151" fmla="*/ 206427 w 1181418"/>
              <a:gd name="connsiteY151" fmla="*/ 721951 h 1236487"/>
              <a:gd name="connsiteX152" fmla="*/ 208166 w 1181418"/>
              <a:gd name="connsiteY152" fmla="*/ 720362 h 1236487"/>
              <a:gd name="connsiteX153" fmla="*/ 209905 w 1181418"/>
              <a:gd name="connsiteY153" fmla="*/ 718773 h 1236487"/>
              <a:gd name="connsiteX154" fmla="*/ 211645 w 1181418"/>
              <a:gd name="connsiteY154" fmla="*/ 717259 h 1236487"/>
              <a:gd name="connsiteX155" fmla="*/ 213384 w 1181418"/>
              <a:gd name="connsiteY155" fmla="*/ 715822 h 1236487"/>
              <a:gd name="connsiteX156" fmla="*/ 215198 w 1181418"/>
              <a:gd name="connsiteY156" fmla="*/ 714384 h 1236487"/>
              <a:gd name="connsiteX157" fmla="*/ 217013 w 1181418"/>
              <a:gd name="connsiteY157" fmla="*/ 713022 h 1236487"/>
              <a:gd name="connsiteX158" fmla="*/ 218828 w 1181418"/>
              <a:gd name="connsiteY158" fmla="*/ 711660 h 1236487"/>
              <a:gd name="connsiteX159" fmla="*/ 220643 w 1181418"/>
              <a:gd name="connsiteY159" fmla="*/ 710374 h 1236487"/>
              <a:gd name="connsiteX160" fmla="*/ 222533 w 1181418"/>
              <a:gd name="connsiteY160" fmla="*/ 709163 h 1236487"/>
              <a:gd name="connsiteX161" fmla="*/ 224423 w 1181418"/>
              <a:gd name="connsiteY161" fmla="*/ 708028 h 1236487"/>
              <a:gd name="connsiteX162" fmla="*/ 226389 w 1181418"/>
              <a:gd name="connsiteY162" fmla="*/ 706893 h 1236487"/>
              <a:gd name="connsiteX163" fmla="*/ 228355 w 1181418"/>
              <a:gd name="connsiteY163" fmla="*/ 705834 h 1236487"/>
              <a:gd name="connsiteX164" fmla="*/ 230321 w 1181418"/>
              <a:gd name="connsiteY164" fmla="*/ 704850 h 1236487"/>
              <a:gd name="connsiteX165" fmla="*/ 232287 w 1181418"/>
              <a:gd name="connsiteY165" fmla="*/ 703942 h 1236487"/>
              <a:gd name="connsiteX166" fmla="*/ 236446 w 1181418"/>
              <a:gd name="connsiteY166" fmla="*/ 702126 h 1236487"/>
              <a:gd name="connsiteX167" fmla="*/ 240529 w 1181418"/>
              <a:gd name="connsiteY167" fmla="*/ 700537 h 1236487"/>
              <a:gd name="connsiteX168" fmla="*/ 244688 w 1181418"/>
              <a:gd name="connsiteY168" fmla="*/ 699175 h 1236487"/>
              <a:gd name="connsiteX169" fmla="*/ 248847 w 1181418"/>
              <a:gd name="connsiteY169" fmla="*/ 698115 h 1236487"/>
              <a:gd name="connsiteX170" fmla="*/ 253081 w 1181418"/>
              <a:gd name="connsiteY170" fmla="*/ 697207 h 1236487"/>
              <a:gd name="connsiteX171" fmla="*/ 257391 w 1181418"/>
              <a:gd name="connsiteY171" fmla="*/ 696451 h 1236487"/>
              <a:gd name="connsiteX172" fmla="*/ 261701 w 1181418"/>
              <a:gd name="connsiteY172" fmla="*/ 695921 h 1236487"/>
              <a:gd name="connsiteX173" fmla="*/ 266011 w 1181418"/>
              <a:gd name="connsiteY173" fmla="*/ 695618 h 1236487"/>
              <a:gd name="connsiteX174" fmla="*/ 270321 w 1181418"/>
              <a:gd name="connsiteY174" fmla="*/ 695467 h 1236487"/>
              <a:gd name="connsiteX175" fmla="*/ 274707 w 1181418"/>
              <a:gd name="connsiteY175" fmla="*/ 695618 h 1236487"/>
              <a:gd name="connsiteX176" fmla="*/ 278941 w 1181418"/>
              <a:gd name="connsiteY176" fmla="*/ 695921 h 1236487"/>
              <a:gd name="connsiteX177" fmla="*/ 283327 w 1181418"/>
              <a:gd name="connsiteY177" fmla="*/ 696451 h 1236487"/>
              <a:gd name="connsiteX178" fmla="*/ 287637 w 1181418"/>
              <a:gd name="connsiteY178" fmla="*/ 697207 h 1236487"/>
              <a:gd name="connsiteX179" fmla="*/ 291871 w 1181418"/>
              <a:gd name="connsiteY179" fmla="*/ 698115 h 1236487"/>
              <a:gd name="connsiteX180" fmla="*/ 296030 w 1181418"/>
              <a:gd name="connsiteY180" fmla="*/ 699175 h 1236487"/>
              <a:gd name="connsiteX181" fmla="*/ 300189 w 1181418"/>
              <a:gd name="connsiteY181" fmla="*/ 700537 h 1236487"/>
              <a:gd name="connsiteX182" fmla="*/ 304423 w 1181418"/>
              <a:gd name="connsiteY182" fmla="*/ 702126 h 1236487"/>
              <a:gd name="connsiteX183" fmla="*/ 308355 w 1181418"/>
              <a:gd name="connsiteY183" fmla="*/ 703942 h 1236487"/>
              <a:gd name="connsiteX184" fmla="*/ 310397 w 1181418"/>
              <a:gd name="connsiteY184" fmla="*/ 704850 h 1236487"/>
              <a:gd name="connsiteX185" fmla="*/ 312363 w 1181418"/>
              <a:gd name="connsiteY185" fmla="*/ 705834 h 1236487"/>
              <a:gd name="connsiteX186" fmla="*/ 314404 w 1181418"/>
              <a:gd name="connsiteY186" fmla="*/ 706893 h 1236487"/>
              <a:gd name="connsiteX187" fmla="*/ 316295 w 1181418"/>
              <a:gd name="connsiteY187" fmla="*/ 708028 h 1236487"/>
              <a:gd name="connsiteX188" fmla="*/ 318185 w 1181418"/>
              <a:gd name="connsiteY188" fmla="*/ 709163 h 1236487"/>
              <a:gd name="connsiteX189" fmla="*/ 320075 w 1181418"/>
              <a:gd name="connsiteY189" fmla="*/ 710374 h 1236487"/>
              <a:gd name="connsiteX190" fmla="*/ 321890 w 1181418"/>
              <a:gd name="connsiteY190" fmla="*/ 711660 h 1236487"/>
              <a:gd name="connsiteX191" fmla="*/ 323780 w 1181418"/>
              <a:gd name="connsiteY191" fmla="*/ 713022 h 1236487"/>
              <a:gd name="connsiteX192" fmla="*/ 325595 w 1181418"/>
              <a:gd name="connsiteY192" fmla="*/ 714384 h 1236487"/>
              <a:gd name="connsiteX193" fmla="*/ 327334 w 1181418"/>
              <a:gd name="connsiteY193" fmla="*/ 715822 h 1236487"/>
              <a:gd name="connsiteX194" fmla="*/ 329149 w 1181418"/>
              <a:gd name="connsiteY194" fmla="*/ 717259 h 1236487"/>
              <a:gd name="connsiteX195" fmla="*/ 330888 w 1181418"/>
              <a:gd name="connsiteY195" fmla="*/ 718773 h 1236487"/>
              <a:gd name="connsiteX196" fmla="*/ 332627 w 1181418"/>
              <a:gd name="connsiteY196" fmla="*/ 720362 h 1236487"/>
              <a:gd name="connsiteX197" fmla="*/ 334215 w 1181418"/>
              <a:gd name="connsiteY197" fmla="*/ 721951 h 1236487"/>
              <a:gd name="connsiteX198" fmla="*/ 335879 w 1181418"/>
              <a:gd name="connsiteY198" fmla="*/ 723615 h 1236487"/>
              <a:gd name="connsiteX199" fmla="*/ 337391 w 1181418"/>
              <a:gd name="connsiteY199" fmla="*/ 725356 h 1236487"/>
              <a:gd name="connsiteX200" fmla="*/ 338979 w 1181418"/>
              <a:gd name="connsiteY200" fmla="*/ 727096 h 1236487"/>
              <a:gd name="connsiteX201" fmla="*/ 340416 w 1181418"/>
              <a:gd name="connsiteY201" fmla="*/ 728912 h 1236487"/>
              <a:gd name="connsiteX202" fmla="*/ 341852 w 1181418"/>
              <a:gd name="connsiteY202" fmla="*/ 730577 h 1236487"/>
              <a:gd name="connsiteX203" fmla="*/ 343213 w 1181418"/>
              <a:gd name="connsiteY203" fmla="*/ 732393 h 1236487"/>
              <a:gd name="connsiteX204" fmla="*/ 344499 w 1181418"/>
              <a:gd name="connsiteY204" fmla="*/ 734360 h 1236487"/>
              <a:gd name="connsiteX205" fmla="*/ 345784 w 1181418"/>
              <a:gd name="connsiteY205" fmla="*/ 736176 h 1236487"/>
              <a:gd name="connsiteX206" fmla="*/ 347070 w 1181418"/>
              <a:gd name="connsiteY206" fmla="*/ 738068 h 1236487"/>
              <a:gd name="connsiteX207" fmla="*/ 348204 w 1181418"/>
              <a:gd name="connsiteY207" fmla="*/ 739959 h 1236487"/>
              <a:gd name="connsiteX208" fmla="*/ 349338 w 1181418"/>
              <a:gd name="connsiteY208" fmla="*/ 741927 h 1236487"/>
              <a:gd name="connsiteX209" fmla="*/ 350397 w 1181418"/>
              <a:gd name="connsiteY209" fmla="*/ 743894 h 1236487"/>
              <a:gd name="connsiteX210" fmla="*/ 351380 w 1181418"/>
              <a:gd name="connsiteY210" fmla="*/ 745861 h 1236487"/>
              <a:gd name="connsiteX211" fmla="*/ 352287 w 1181418"/>
              <a:gd name="connsiteY211" fmla="*/ 747829 h 1236487"/>
              <a:gd name="connsiteX212" fmla="*/ 354102 w 1181418"/>
              <a:gd name="connsiteY212" fmla="*/ 751839 h 1236487"/>
              <a:gd name="connsiteX213" fmla="*/ 355690 w 1181418"/>
              <a:gd name="connsiteY213" fmla="*/ 756001 h 1236487"/>
              <a:gd name="connsiteX214" fmla="*/ 356975 w 1181418"/>
              <a:gd name="connsiteY214" fmla="*/ 760238 h 1236487"/>
              <a:gd name="connsiteX215" fmla="*/ 358109 w 1181418"/>
              <a:gd name="connsiteY215" fmla="*/ 764400 h 1236487"/>
              <a:gd name="connsiteX216" fmla="*/ 359017 w 1181418"/>
              <a:gd name="connsiteY216" fmla="*/ 768637 h 1236487"/>
              <a:gd name="connsiteX217" fmla="*/ 359773 w 1181418"/>
              <a:gd name="connsiteY217" fmla="*/ 772950 h 1236487"/>
              <a:gd name="connsiteX218" fmla="*/ 360302 w 1181418"/>
              <a:gd name="connsiteY218" fmla="*/ 777263 h 1236487"/>
              <a:gd name="connsiteX219" fmla="*/ 360605 w 1181418"/>
              <a:gd name="connsiteY219" fmla="*/ 781576 h 1236487"/>
              <a:gd name="connsiteX220" fmla="*/ 360680 w 1181418"/>
              <a:gd name="connsiteY220" fmla="*/ 785889 h 1236487"/>
              <a:gd name="connsiteX221" fmla="*/ 360605 w 1181418"/>
              <a:gd name="connsiteY221" fmla="*/ 790278 h 1236487"/>
              <a:gd name="connsiteX222" fmla="*/ 360302 w 1181418"/>
              <a:gd name="connsiteY222" fmla="*/ 794667 h 1236487"/>
              <a:gd name="connsiteX223" fmla="*/ 359773 w 1181418"/>
              <a:gd name="connsiteY223" fmla="*/ 798904 h 1236487"/>
              <a:gd name="connsiteX224" fmla="*/ 359017 w 1181418"/>
              <a:gd name="connsiteY224" fmla="*/ 803141 h 1236487"/>
              <a:gd name="connsiteX225" fmla="*/ 358109 w 1181418"/>
              <a:gd name="connsiteY225" fmla="*/ 807454 h 1236487"/>
              <a:gd name="connsiteX226" fmla="*/ 356975 w 1181418"/>
              <a:gd name="connsiteY226" fmla="*/ 811692 h 1236487"/>
              <a:gd name="connsiteX227" fmla="*/ 355690 w 1181418"/>
              <a:gd name="connsiteY227" fmla="*/ 815854 h 1236487"/>
              <a:gd name="connsiteX228" fmla="*/ 354102 w 1181418"/>
              <a:gd name="connsiteY228" fmla="*/ 819940 h 1236487"/>
              <a:gd name="connsiteX229" fmla="*/ 352287 w 1181418"/>
              <a:gd name="connsiteY229" fmla="*/ 824026 h 1236487"/>
              <a:gd name="connsiteX230" fmla="*/ 351380 w 1181418"/>
              <a:gd name="connsiteY230" fmla="*/ 826069 h 1236487"/>
              <a:gd name="connsiteX231" fmla="*/ 350397 w 1181418"/>
              <a:gd name="connsiteY231" fmla="*/ 827960 h 1236487"/>
              <a:gd name="connsiteX232" fmla="*/ 349338 w 1181418"/>
              <a:gd name="connsiteY232" fmla="*/ 829928 h 1236487"/>
              <a:gd name="connsiteX233" fmla="*/ 348204 w 1181418"/>
              <a:gd name="connsiteY233" fmla="*/ 831895 h 1236487"/>
              <a:gd name="connsiteX234" fmla="*/ 347070 w 1181418"/>
              <a:gd name="connsiteY234" fmla="*/ 833787 h 1236487"/>
              <a:gd name="connsiteX235" fmla="*/ 345784 w 1181418"/>
              <a:gd name="connsiteY235" fmla="*/ 835678 h 1236487"/>
              <a:gd name="connsiteX236" fmla="*/ 344499 w 1181418"/>
              <a:gd name="connsiteY236" fmla="*/ 837570 h 1236487"/>
              <a:gd name="connsiteX237" fmla="*/ 343213 w 1181418"/>
              <a:gd name="connsiteY237" fmla="*/ 839386 h 1236487"/>
              <a:gd name="connsiteX238" fmla="*/ 341852 w 1181418"/>
              <a:gd name="connsiteY238" fmla="*/ 841202 h 1236487"/>
              <a:gd name="connsiteX239" fmla="*/ 340416 w 1181418"/>
              <a:gd name="connsiteY239" fmla="*/ 843018 h 1236487"/>
              <a:gd name="connsiteX240" fmla="*/ 338979 w 1181418"/>
              <a:gd name="connsiteY240" fmla="*/ 844758 h 1236487"/>
              <a:gd name="connsiteX241" fmla="*/ 337391 w 1181418"/>
              <a:gd name="connsiteY241" fmla="*/ 846499 h 1236487"/>
              <a:gd name="connsiteX242" fmla="*/ 335879 w 1181418"/>
              <a:gd name="connsiteY242" fmla="*/ 848239 h 1236487"/>
              <a:gd name="connsiteX243" fmla="*/ 334215 w 1181418"/>
              <a:gd name="connsiteY243" fmla="*/ 849828 h 1236487"/>
              <a:gd name="connsiteX244" fmla="*/ 299114 w 1181418"/>
              <a:gd name="connsiteY244" fmla="*/ 884977 h 1236487"/>
              <a:gd name="connsiteX245" fmla="*/ 686397 w 1181418"/>
              <a:gd name="connsiteY245" fmla="*/ 884977 h 1236487"/>
              <a:gd name="connsiteX246" fmla="*/ 687938 w 1181418"/>
              <a:gd name="connsiteY246" fmla="*/ 885288 h 1236487"/>
              <a:gd name="connsiteX247" fmla="*/ 787714 w 1181418"/>
              <a:gd name="connsiteY247" fmla="*/ 885288 h 1236487"/>
              <a:gd name="connsiteX248" fmla="*/ 1020228 w 1181418"/>
              <a:gd name="connsiteY248" fmla="*/ 652774 h 1236487"/>
              <a:gd name="connsiteX249" fmla="*/ 1020228 w 1181418"/>
              <a:gd name="connsiteY249" fmla="*/ 394202 h 1236487"/>
              <a:gd name="connsiteX250" fmla="*/ 787714 w 1181418"/>
              <a:gd name="connsiteY250" fmla="*/ 161688 h 1236487"/>
              <a:gd name="connsiteX251" fmla="*/ 649843 w 1181418"/>
              <a:gd name="connsiteY251" fmla="*/ 161688 h 1236487"/>
              <a:gd name="connsiteX252" fmla="*/ 648297 w 1181418"/>
              <a:gd name="connsiteY252" fmla="*/ 162000 h 1236487"/>
              <a:gd name="connsiteX253" fmla="*/ 81000 w 1181418"/>
              <a:gd name="connsiteY253" fmla="*/ 162000 h 1236487"/>
              <a:gd name="connsiteX254" fmla="*/ 0 w 1181418"/>
              <a:gd name="connsiteY254" fmla="*/ 81000 h 1236487"/>
              <a:gd name="connsiteX255" fmla="*/ 81000 w 1181418"/>
              <a:gd name="connsiteY255" fmla="*/ 0 h 1236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181418" h="1236487">
                <a:moveTo>
                  <a:pt x="81000" y="0"/>
                </a:moveTo>
                <a:lnTo>
                  <a:pt x="481013" y="0"/>
                </a:lnTo>
                <a:lnTo>
                  <a:pt x="648297" y="0"/>
                </a:lnTo>
                <a:lnTo>
                  <a:pt x="844993" y="0"/>
                </a:lnTo>
                <a:cubicBezTo>
                  <a:pt x="1030795" y="0"/>
                  <a:pt x="1181418" y="150623"/>
                  <a:pt x="1181418" y="336425"/>
                </a:cubicBezTo>
                <a:lnTo>
                  <a:pt x="1181418" y="710552"/>
                </a:lnTo>
                <a:cubicBezTo>
                  <a:pt x="1181418" y="896354"/>
                  <a:pt x="1030795" y="1046977"/>
                  <a:pt x="844993" y="1046977"/>
                </a:cubicBezTo>
                <a:lnTo>
                  <a:pt x="686397" y="1046977"/>
                </a:lnTo>
                <a:lnTo>
                  <a:pt x="481013" y="1046977"/>
                </a:lnTo>
                <a:lnTo>
                  <a:pt x="299068" y="1046977"/>
                </a:lnTo>
                <a:lnTo>
                  <a:pt x="334215" y="1082126"/>
                </a:lnTo>
                <a:lnTo>
                  <a:pt x="335879" y="1083791"/>
                </a:lnTo>
                <a:lnTo>
                  <a:pt x="337391" y="1085531"/>
                </a:lnTo>
                <a:lnTo>
                  <a:pt x="338979" y="1087196"/>
                </a:lnTo>
                <a:lnTo>
                  <a:pt x="340416" y="1089012"/>
                </a:lnTo>
                <a:lnTo>
                  <a:pt x="341852" y="1090752"/>
                </a:lnTo>
                <a:lnTo>
                  <a:pt x="343213" y="1092568"/>
                </a:lnTo>
                <a:lnTo>
                  <a:pt x="344499" y="1094460"/>
                </a:lnTo>
                <a:lnTo>
                  <a:pt x="345784" y="1096276"/>
                </a:lnTo>
                <a:lnTo>
                  <a:pt x="347070" y="1098243"/>
                </a:lnTo>
                <a:lnTo>
                  <a:pt x="348204" y="1100135"/>
                </a:lnTo>
                <a:lnTo>
                  <a:pt x="349338" y="1102027"/>
                </a:lnTo>
                <a:lnTo>
                  <a:pt x="350397" y="1103994"/>
                </a:lnTo>
                <a:lnTo>
                  <a:pt x="351380" y="1106037"/>
                </a:lnTo>
                <a:lnTo>
                  <a:pt x="352287" y="1108004"/>
                </a:lnTo>
                <a:lnTo>
                  <a:pt x="354102" y="1112090"/>
                </a:lnTo>
                <a:lnTo>
                  <a:pt x="355690" y="1116176"/>
                </a:lnTo>
                <a:lnTo>
                  <a:pt x="356975" y="1120338"/>
                </a:lnTo>
                <a:lnTo>
                  <a:pt x="358109" y="1124575"/>
                </a:lnTo>
                <a:lnTo>
                  <a:pt x="359017" y="1128813"/>
                </a:lnTo>
                <a:lnTo>
                  <a:pt x="359773" y="1133050"/>
                </a:lnTo>
                <a:lnTo>
                  <a:pt x="360302" y="1137439"/>
                </a:lnTo>
                <a:lnTo>
                  <a:pt x="360605" y="1141828"/>
                </a:lnTo>
                <a:lnTo>
                  <a:pt x="360680" y="1146065"/>
                </a:lnTo>
                <a:lnTo>
                  <a:pt x="360605" y="1150454"/>
                </a:lnTo>
                <a:lnTo>
                  <a:pt x="360302" y="1154767"/>
                </a:lnTo>
                <a:lnTo>
                  <a:pt x="359773" y="1159080"/>
                </a:lnTo>
                <a:lnTo>
                  <a:pt x="359017" y="1163393"/>
                </a:lnTo>
                <a:lnTo>
                  <a:pt x="358109" y="1167706"/>
                </a:lnTo>
                <a:lnTo>
                  <a:pt x="356975" y="1171867"/>
                </a:lnTo>
                <a:lnTo>
                  <a:pt x="355690" y="1176029"/>
                </a:lnTo>
                <a:lnTo>
                  <a:pt x="354102" y="1180115"/>
                </a:lnTo>
                <a:lnTo>
                  <a:pt x="352287" y="1184201"/>
                </a:lnTo>
                <a:lnTo>
                  <a:pt x="351380" y="1186244"/>
                </a:lnTo>
                <a:lnTo>
                  <a:pt x="350397" y="1188212"/>
                </a:lnTo>
                <a:lnTo>
                  <a:pt x="349338" y="1190103"/>
                </a:lnTo>
                <a:lnTo>
                  <a:pt x="348204" y="1191995"/>
                </a:lnTo>
                <a:lnTo>
                  <a:pt x="347070" y="1193962"/>
                </a:lnTo>
                <a:lnTo>
                  <a:pt x="345784" y="1195854"/>
                </a:lnTo>
                <a:lnTo>
                  <a:pt x="344499" y="1197746"/>
                </a:lnTo>
                <a:lnTo>
                  <a:pt x="343213" y="1199562"/>
                </a:lnTo>
                <a:lnTo>
                  <a:pt x="341852" y="1201378"/>
                </a:lnTo>
                <a:lnTo>
                  <a:pt x="340416" y="1203194"/>
                </a:lnTo>
                <a:lnTo>
                  <a:pt x="338979" y="1204934"/>
                </a:lnTo>
                <a:lnTo>
                  <a:pt x="337391" y="1206674"/>
                </a:lnTo>
                <a:lnTo>
                  <a:pt x="335879" y="1208339"/>
                </a:lnTo>
                <a:lnTo>
                  <a:pt x="334215" y="1210004"/>
                </a:lnTo>
                <a:lnTo>
                  <a:pt x="332627" y="1211668"/>
                </a:lnTo>
                <a:lnTo>
                  <a:pt x="330888" y="1213257"/>
                </a:lnTo>
                <a:lnTo>
                  <a:pt x="329149" y="1214846"/>
                </a:lnTo>
                <a:lnTo>
                  <a:pt x="327334" y="1216284"/>
                </a:lnTo>
                <a:lnTo>
                  <a:pt x="325595" y="1217722"/>
                </a:lnTo>
                <a:lnTo>
                  <a:pt x="323780" y="1219084"/>
                </a:lnTo>
                <a:lnTo>
                  <a:pt x="321890" y="1220370"/>
                </a:lnTo>
                <a:lnTo>
                  <a:pt x="320075" y="1221656"/>
                </a:lnTo>
                <a:lnTo>
                  <a:pt x="318185" y="1222867"/>
                </a:lnTo>
                <a:lnTo>
                  <a:pt x="316295" y="1224002"/>
                </a:lnTo>
                <a:lnTo>
                  <a:pt x="314253" y="1225137"/>
                </a:lnTo>
                <a:lnTo>
                  <a:pt x="312363" y="1226196"/>
                </a:lnTo>
                <a:lnTo>
                  <a:pt x="310397" y="1227180"/>
                </a:lnTo>
                <a:lnTo>
                  <a:pt x="308355" y="1228164"/>
                </a:lnTo>
                <a:lnTo>
                  <a:pt x="304423" y="1229904"/>
                </a:lnTo>
                <a:lnTo>
                  <a:pt x="300189" y="1231417"/>
                </a:lnTo>
                <a:lnTo>
                  <a:pt x="296030" y="1232779"/>
                </a:lnTo>
                <a:lnTo>
                  <a:pt x="291871" y="1233990"/>
                </a:lnTo>
                <a:lnTo>
                  <a:pt x="287637" y="1234898"/>
                </a:lnTo>
                <a:lnTo>
                  <a:pt x="283327" y="1235579"/>
                </a:lnTo>
                <a:lnTo>
                  <a:pt x="278941" y="1236033"/>
                </a:lnTo>
                <a:lnTo>
                  <a:pt x="274707" y="1236411"/>
                </a:lnTo>
                <a:lnTo>
                  <a:pt x="270321" y="1236487"/>
                </a:lnTo>
                <a:lnTo>
                  <a:pt x="266011" y="1236411"/>
                </a:lnTo>
                <a:lnTo>
                  <a:pt x="261701" y="1236033"/>
                </a:lnTo>
                <a:lnTo>
                  <a:pt x="257391" y="1235579"/>
                </a:lnTo>
                <a:lnTo>
                  <a:pt x="253081" y="1234898"/>
                </a:lnTo>
                <a:lnTo>
                  <a:pt x="248847" y="1233990"/>
                </a:lnTo>
                <a:lnTo>
                  <a:pt x="244688" y="1232779"/>
                </a:lnTo>
                <a:lnTo>
                  <a:pt x="240529" y="1231417"/>
                </a:lnTo>
                <a:lnTo>
                  <a:pt x="236295" y="1229904"/>
                </a:lnTo>
                <a:lnTo>
                  <a:pt x="234329" y="1229072"/>
                </a:lnTo>
                <a:lnTo>
                  <a:pt x="232287" y="1228164"/>
                </a:lnTo>
                <a:lnTo>
                  <a:pt x="230321" y="1227180"/>
                </a:lnTo>
                <a:lnTo>
                  <a:pt x="228355" y="1226196"/>
                </a:lnTo>
                <a:lnTo>
                  <a:pt x="226314" y="1225137"/>
                </a:lnTo>
                <a:lnTo>
                  <a:pt x="224423" y="1224002"/>
                </a:lnTo>
                <a:lnTo>
                  <a:pt x="222533" y="1222867"/>
                </a:lnTo>
                <a:lnTo>
                  <a:pt x="220643" y="1221656"/>
                </a:lnTo>
                <a:lnTo>
                  <a:pt x="218828" y="1220370"/>
                </a:lnTo>
                <a:lnTo>
                  <a:pt x="217013" y="1219084"/>
                </a:lnTo>
                <a:lnTo>
                  <a:pt x="215198" y="1217722"/>
                </a:lnTo>
                <a:lnTo>
                  <a:pt x="213384" y="1216284"/>
                </a:lnTo>
                <a:lnTo>
                  <a:pt x="211645" y="1214846"/>
                </a:lnTo>
                <a:lnTo>
                  <a:pt x="209905" y="1213257"/>
                </a:lnTo>
                <a:lnTo>
                  <a:pt x="208166" y="1211668"/>
                </a:lnTo>
                <a:lnTo>
                  <a:pt x="206427" y="1210004"/>
                </a:lnTo>
                <a:lnTo>
                  <a:pt x="26465" y="1029916"/>
                </a:lnTo>
                <a:lnTo>
                  <a:pt x="24802" y="1028251"/>
                </a:lnTo>
                <a:lnTo>
                  <a:pt x="23289" y="1026587"/>
                </a:lnTo>
                <a:lnTo>
                  <a:pt x="21777" y="1024846"/>
                </a:lnTo>
                <a:lnTo>
                  <a:pt x="20265" y="1023106"/>
                </a:lnTo>
                <a:lnTo>
                  <a:pt x="18828" y="1021290"/>
                </a:lnTo>
                <a:lnTo>
                  <a:pt x="17467" y="1019474"/>
                </a:lnTo>
                <a:lnTo>
                  <a:pt x="16182" y="1017658"/>
                </a:lnTo>
                <a:lnTo>
                  <a:pt x="14972" y="1015766"/>
                </a:lnTo>
                <a:lnTo>
                  <a:pt x="13686" y="1013874"/>
                </a:lnTo>
                <a:lnTo>
                  <a:pt x="12477" y="1011907"/>
                </a:lnTo>
                <a:lnTo>
                  <a:pt x="11418" y="1010015"/>
                </a:lnTo>
                <a:lnTo>
                  <a:pt x="10435" y="1008048"/>
                </a:lnTo>
                <a:lnTo>
                  <a:pt x="9301" y="1006156"/>
                </a:lnTo>
                <a:lnTo>
                  <a:pt x="8393" y="1004113"/>
                </a:lnTo>
                <a:lnTo>
                  <a:pt x="6579" y="1000027"/>
                </a:lnTo>
                <a:lnTo>
                  <a:pt x="5066" y="995941"/>
                </a:lnTo>
                <a:lnTo>
                  <a:pt x="3781" y="991780"/>
                </a:lnTo>
                <a:lnTo>
                  <a:pt x="2571" y="987542"/>
                </a:lnTo>
                <a:lnTo>
                  <a:pt x="1664" y="983305"/>
                </a:lnTo>
                <a:lnTo>
                  <a:pt x="983" y="978992"/>
                </a:lnTo>
                <a:lnTo>
                  <a:pt x="454" y="974679"/>
                </a:lnTo>
                <a:lnTo>
                  <a:pt x="151" y="970366"/>
                </a:lnTo>
                <a:lnTo>
                  <a:pt x="0" y="965977"/>
                </a:lnTo>
                <a:lnTo>
                  <a:pt x="151" y="961740"/>
                </a:lnTo>
                <a:lnTo>
                  <a:pt x="454" y="957351"/>
                </a:lnTo>
                <a:lnTo>
                  <a:pt x="983" y="953114"/>
                </a:lnTo>
                <a:lnTo>
                  <a:pt x="1664" y="948725"/>
                </a:lnTo>
                <a:lnTo>
                  <a:pt x="2571" y="944488"/>
                </a:lnTo>
                <a:lnTo>
                  <a:pt x="3781" y="940326"/>
                </a:lnTo>
                <a:lnTo>
                  <a:pt x="5066" y="936089"/>
                </a:lnTo>
                <a:lnTo>
                  <a:pt x="6579" y="932003"/>
                </a:lnTo>
                <a:lnTo>
                  <a:pt x="8393" y="927917"/>
                </a:lnTo>
                <a:lnTo>
                  <a:pt x="9301" y="925949"/>
                </a:lnTo>
                <a:lnTo>
                  <a:pt x="10435" y="923982"/>
                </a:lnTo>
                <a:lnTo>
                  <a:pt x="11418" y="922015"/>
                </a:lnTo>
                <a:lnTo>
                  <a:pt x="12477" y="920123"/>
                </a:lnTo>
                <a:lnTo>
                  <a:pt x="13686" y="918156"/>
                </a:lnTo>
                <a:lnTo>
                  <a:pt x="14972" y="916339"/>
                </a:lnTo>
                <a:lnTo>
                  <a:pt x="16182" y="914448"/>
                </a:lnTo>
                <a:lnTo>
                  <a:pt x="17467" y="912632"/>
                </a:lnTo>
                <a:lnTo>
                  <a:pt x="18828" y="910816"/>
                </a:lnTo>
                <a:lnTo>
                  <a:pt x="20265" y="909000"/>
                </a:lnTo>
                <a:lnTo>
                  <a:pt x="21777" y="907259"/>
                </a:lnTo>
                <a:lnTo>
                  <a:pt x="23289" y="905519"/>
                </a:lnTo>
                <a:lnTo>
                  <a:pt x="24802" y="903779"/>
                </a:lnTo>
                <a:lnTo>
                  <a:pt x="26465" y="902038"/>
                </a:lnTo>
                <a:lnTo>
                  <a:pt x="206427" y="721951"/>
                </a:lnTo>
                <a:lnTo>
                  <a:pt x="208166" y="720362"/>
                </a:lnTo>
                <a:lnTo>
                  <a:pt x="209905" y="718773"/>
                </a:lnTo>
                <a:lnTo>
                  <a:pt x="211645" y="717259"/>
                </a:lnTo>
                <a:lnTo>
                  <a:pt x="213384" y="715822"/>
                </a:lnTo>
                <a:lnTo>
                  <a:pt x="215198" y="714384"/>
                </a:lnTo>
                <a:lnTo>
                  <a:pt x="217013" y="713022"/>
                </a:lnTo>
                <a:lnTo>
                  <a:pt x="218828" y="711660"/>
                </a:lnTo>
                <a:lnTo>
                  <a:pt x="220643" y="710374"/>
                </a:lnTo>
                <a:lnTo>
                  <a:pt x="222533" y="709163"/>
                </a:lnTo>
                <a:lnTo>
                  <a:pt x="224423" y="708028"/>
                </a:lnTo>
                <a:lnTo>
                  <a:pt x="226389" y="706893"/>
                </a:lnTo>
                <a:lnTo>
                  <a:pt x="228355" y="705834"/>
                </a:lnTo>
                <a:lnTo>
                  <a:pt x="230321" y="704850"/>
                </a:lnTo>
                <a:lnTo>
                  <a:pt x="232287" y="703942"/>
                </a:lnTo>
                <a:lnTo>
                  <a:pt x="236446" y="702126"/>
                </a:lnTo>
                <a:lnTo>
                  <a:pt x="240529" y="700537"/>
                </a:lnTo>
                <a:lnTo>
                  <a:pt x="244688" y="699175"/>
                </a:lnTo>
                <a:lnTo>
                  <a:pt x="248847" y="698115"/>
                </a:lnTo>
                <a:lnTo>
                  <a:pt x="253081" y="697207"/>
                </a:lnTo>
                <a:lnTo>
                  <a:pt x="257391" y="696451"/>
                </a:lnTo>
                <a:lnTo>
                  <a:pt x="261701" y="695921"/>
                </a:lnTo>
                <a:lnTo>
                  <a:pt x="266011" y="695618"/>
                </a:lnTo>
                <a:lnTo>
                  <a:pt x="270321" y="695467"/>
                </a:lnTo>
                <a:lnTo>
                  <a:pt x="274707" y="695618"/>
                </a:lnTo>
                <a:lnTo>
                  <a:pt x="278941" y="695921"/>
                </a:lnTo>
                <a:lnTo>
                  <a:pt x="283327" y="696451"/>
                </a:lnTo>
                <a:lnTo>
                  <a:pt x="287637" y="697207"/>
                </a:lnTo>
                <a:lnTo>
                  <a:pt x="291871" y="698115"/>
                </a:lnTo>
                <a:lnTo>
                  <a:pt x="296030" y="699175"/>
                </a:lnTo>
                <a:lnTo>
                  <a:pt x="300189" y="700537"/>
                </a:lnTo>
                <a:lnTo>
                  <a:pt x="304423" y="702126"/>
                </a:lnTo>
                <a:lnTo>
                  <a:pt x="308355" y="703942"/>
                </a:lnTo>
                <a:lnTo>
                  <a:pt x="310397" y="704850"/>
                </a:lnTo>
                <a:lnTo>
                  <a:pt x="312363" y="705834"/>
                </a:lnTo>
                <a:lnTo>
                  <a:pt x="314404" y="706893"/>
                </a:lnTo>
                <a:lnTo>
                  <a:pt x="316295" y="708028"/>
                </a:lnTo>
                <a:lnTo>
                  <a:pt x="318185" y="709163"/>
                </a:lnTo>
                <a:lnTo>
                  <a:pt x="320075" y="710374"/>
                </a:lnTo>
                <a:lnTo>
                  <a:pt x="321890" y="711660"/>
                </a:lnTo>
                <a:lnTo>
                  <a:pt x="323780" y="713022"/>
                </a:lnTo>
                <a:lnTo>
                  <a:pt x="325595" y="714384"/>
                </a:lnTo>
                <a:lnTo>
                  <a:pt x="327334" y="715822"/>
                </a:lnTo>
                <a:lnTo>
                  <a:pt x="329149" y="717259"/>
                </a:lnTo>
                <a:lnTo>
                  <a:pt x="330888" y="718773"/>
                </a:lnTo>
                <a:lnTo>
                  <a:pt x="332627" y="720362"/>
                </a:lnTo>
                <a:lnTo>
                  <a:pt x="334215" y="721951"/>
                </a:lnTo>
                <a:lnTo>
                  <a:pt x="335879" y="723615"/>
                </a:lnTo>
                <a:lnTo>
                  <a:pt x="337391" y="725356"/>
                </a:lnTo>
                <a:lnTo>
                  <a:pt x="338979" y="727096"/>
                </a:lnTo>
                <a:lnTo>
                  <a:pt x="340416" y="728912"/>
                </a:lnTo>
                <a:lnTo>
                  <a:pt x="341852" y="730577"/>
                </a:lnTo>
                <a:lnTo>
                  <a:pt x="343213" y="732393"/>
                </a:lnTo>
                <a:lnTo>
                  <a:pt x="344499" y="734360"/>
                </a:lnTo>
                <a:lnTo>
                  <a:pt x="345784" y="736176"/>
                </a:lnTo>
                <a:lnTo>
                  <a:pt x="347070" y="738068"/>
                </a:lnTo>
                <a:lnTo>
                  <a:pt x="348204" y="739959"/>
                </a:lnTo>
                <a:lnTo>
                  <a:pt x="349338" y="741927"/>
                </a:lnTo>
                <a:lnTo>
                  <a:pt x="350397" y="743894"/>
                </a:lnTo>
                <a:lnTo>
                  <a:pt x="351380" y="745861"/>
                </a:lnTo>
                <a:lnTo>
                  <a:pt x="352287" y="747829"/>
                </a:lnTo>
                <a:lnTo>
                  <a:pt x="354102" y="751839"/>
                </a:lnTo>
                <a:lnTo>
                  <a:pt x="355690" y="756001"/>
                </a:lnTo>
                <a:lnTo>
                  <a:pt x="356975" y="760238"/>
                </a:lnTo>
                <a:lnTo>
                  <a:pt x="358109" y="764400"/>
                </a:lnTo>
                <a:lnTo>
                  <a:pt x="359017" y="768637"/>
                </a:lnTo>
                <a:lnTo>
                  <a:pt x="359773" y="772950"/>
                </a:lnTo>
                <a:lnTo>
                  <a:pt x="360302" y="777263"/>
                </a:lnTo>
                <a:lnTo>
                  <a:pt x="360605" y="781576"/>
                </a:lnTo>
                <a:lnTo>
                  <a:pt x="360680" y="785889"/>
                </a:lnTo>
                <a:lnTo>
                  <a:pt x="360605" y="790278"/>
                </a:lnTo>
                <a:lnTo>
                  <a:pt x="360302" y="794667"/>
                </a:lnTo>
                <a:lnTo>
                  <a:pt x="359773" y="798904"/>
                </a:lnTo>
                <a:lnTo>
                  <a:pt x="359017" y="803141"/>
                </a:lnTo>
                <a:lnTo>
                  <a:pt x="358109" y="807454"/>
                </a:lnTo>
                <a:lnTo>
                  <a:pt x="356975" y="811692"/>
                </a:lnTo>
                <a:lnTo>
                  <a:pt x="355690" y="815854"/>
                </a:lnTo>
                <a:lnTo>
                  <a:pt x="354102" y="819940"/>
                </a:lnTo>
                <a:lnTo>
                  <a:pt x="352287" y="824026"/>
                </a:lnTo>
                <a:lnTo>
                  <a:pt x="351380" y="826069"/>
                </a:lnTo>
                <a:lnTo>
                  <a:pt x="350397" y="827960"/>
                </a:lnTo>
                <a:lnTo>
                  <a:pt x="349338" y="829928"/>
                </a:lnTo>
                <a:lnTo>
                  <a:pt x="348204" y="831895"/>
                </a:lnTo>
                <a:lnTo>
                  <a:pt x="347070" y="833787"/>
                </a:lnTo>
                <a:lnTo>
                  <a:pt x="345784" y="835678"/>
                </a:lnTo>
                <a:lnTo>
                  <a:pt x="344499" y="837570"/>
                </a:lnTo>
                <a:lnTo>
                  <a:pt x="343213" y="839386"/>
                </a:lnTo>
                <a:lnTo>
                  <a:pt x="341852" y="841202"/>
                </a:lnTo>
                <a:lnTo>
                  <a:pt x="340416" y="843018"/>
                </a:lnTo>
                <a:lnTo>
                  <a:pt x="338979" y="844758"/>
                </a:lnTo>
                <a:lnTo>
                  <a:pt x="337391" y="846499"/>
                </a:lnTo>
                <a:lnTo>
                  <a:pt x="335879" y="848239"/>
                </a:lnTo>
                <a:lnTo>
                  <a:pt x="334215" y="849828"/>
                </a:lnTo>
                <a:lnTo>
                  <a:pt x="299114" y="884977"/>
                </a:lnTo>
                <a:lnTo>
                  <a:pt x="686397" y="884977"/>
                </a:lnTo>
                <a:lnTo>
                  <a:pt x="687938" y="885288"/>
                </a:lnTo>
                <a:lnTo>
                  <a:pt x="787714" y="885288"/>
                </a:lnTo>
                <a:cubicBezTo>
                  <a:pt x="916128" y="885288"/>
                  <a:pt x="1020228" y="781188"/>
                  <a:pt x="1020228" y="652774"/>
                </a:cubicBezTo>
                <a:lnTo>
                  <a:pt x="1020228" y="394202"/>
                </a:lnTo>
                <a:cubicBezTo>
                  <a:pt x="1020228" y="265788"/>
                  <a:pt x="916128" y="161688"/>
                  <a:pt x="787714" y="161688"/>
                </a:cubicBezTo>
                <a:lnTo>
                  <a:pt x="649843" y="161688"/>
                </a:lnTo>
                <a:lnTo>
                  <a:pt x="648297" y="162000"/>
                </a:lnTo>
                <a:lnTo>
                  <a:pt x="81000" y="162000"/>
                </a:lnTo>
                <a:cubicBezTo>
                  <a:pt x="36265" y="162000"/>
                  <a:pt x="0" y="125735"/>
                  <a:pt x="0" y="81000"/>
                </a:cubicBezTo>
                <a:cubicBezTo>
                  <a:pt x="0" y="36265"/>
                  <a:pt x="36265" y="0"/>
                  <a:pt x="81000" y="0"/>
                </a:cubicBezTo>
                <a:close/>
              </a:path>
            </a:pathLst>
          </a:custGeom>
          <a:solidFill>
            <a:srgbClr val="72C5EA">
              <a:lumMod val="75000"/>
            </a:srgbClr>
          </a:solidFill>
        </p:spPr>
        <p:txBody>
          <a:bodyPr rot="0" spcFirstLastPara="0" vertOverflow="overflow" horzOverflow="overflow" vert="horz" wrap="square" lIns="68580" tIns="34290" rIns="68580" bIns="34290" numCol="1" spcCol="0" rtlCol="0" fromWordArt="0" anchor="ctr" anchorCtr="0" forceAA="0" compatLnSpc="1">
            <a:normAutofit/>
          </a:bodyPr>
          <a:lstStyle/>
          <a:p>
            <a:pPr algn="just">
              <a:lnSpc>
                <a:spcPct val="130000"/>
              </a:lnSpc>
            </a:pPr>
            <a:endParaRPr lang="zh-CN" altLang="en-US" sz="1500" dirty="0" err="1">
              <a:solidFill>
                <a:srgbClr val="FFFFFF"/>
              </a:solidFill>
              <a:sym typeface="Arial" panose="020B060402020202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en-US" sz="13875">
                <a:gradFill>
                  <a:gsLst>
                    <a:gs pos="0">
                      <a:schemeClr val="accent1"/>
                    </a:gs>
                    <a:gs pos="100000">
                      <a:schemeClr val="accent2"/>
                    </a:gs>
                  </a:gsLst>
                  <a:lin ang="5400000" scaled="0"/>
                </a:gradFill>
                <a:latin typeface="+mn-lt"/>
                <a:ea typeface="+mn-ea"/>
              </a:rPr>
              <a:t>1</a:t>
            </a:r>
          </a:p>
        </p:txBody>
      </p:sp>
      <p:sp>
        <p:nvSpPr>
          <p:cNvPr id="8" name="文本框 7"/>
          <p:cNvSpPr txBox="1"/>
          <p:nvPr>
            <p:custDataLst>
              <p:tags r:id="rId3"/>
            </p:custDataLst>
          </p:nvPr>
        </p:nvSpPr>
        <p:spPr>
          <a:xfrm>
            <a:off x="2202180" y="2488565"/>
            <a:ext cx="1095375" cy="327025"/>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rPr>
              <a:t>单位简介</a:t>
            </a: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normAutofit fontScale="90000"/>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技术详解：运用重金属稳定剂</a:t>
            </a:r>
            <a:r>
              <a:rPr lang="en-US" altLang="zh-CN" sz="2400" dirty="0">
                <a:ln/>
                <a:solidFill>
                  <a:schemeClr val="accent6"/>
                </a:solidFill>
                <a:effectLst/>
                <a:latin typeface="微软雅黑 Light" panose="020B0502040204020203" charset="-122"/>
                <a:ea typeface="微软雅黑 Light" panose="020B0502040204020203" charset="-122"/>
              </a:rPr>
              <a:t>PC-ML</a:t>
            </a:r>
            <a:r>
              <a:rPr lang="zh-CN" altLang="en-US" sz="2400" dirty="0">
                <a:ln/>
                <a:solidFill>
                  <a:schemeClr val="accent6"/>
                </a:solidFill>
                <a:effectLst/>
                <a:latin typeface="微软雅黑 Light" panose="020B0502040204020203" charset="-122"/>
                <a:ea typeface="微软雅黑 Light" panose="020B0502040204020203" charset="-122"/>
              </a:rPr>
              <a:t>处理重金属废液、保护土壤</a:t>
            </a:r>
          </a:p>
        </p:txBody>
      </p:sp>
      <p:sp>
        <p:nvSpPr>
          <p:cNvPr id="76" name="标题 1"/>
          <p:cNvSpPr>
            <a:spLocks noGrp="1"/>
          </p:cNvSpPr>
          <p:nvPr/>
        </p:nvSpPr>
        <p:spPr>
          <a:xfrm>
            <a:off x="615950" y="591980"/>
            <a:ext cx="2082800"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实施步骤及原理③</a:t>
            </a:r>
          </a:p>
        </p:txBody>
      </p:sp>
      <p:sp>
        <p:nvSpPr>
          <p:cNvPr id="80" name="矩形 79"/>
          <p:cNvSpPr/>
          <p:nvPr>
            <p:custDataLst>
              <p:tags r:id="rId2"/>
            </p:custDataLst>
          </p:nvPr>
        </p:nvSpPr>
        <p:spPr>
          <a:xfrm flipH="1">
            <a:off x="484505" y="675800"/>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60" name="任意多边形 59"/>
          <p:cNvSpPr/>
          <p:nvPr/>
        </p:nvSpPr>
        <p:spPr>
          <a:xfrm>
            <a:off x="814705" y="1364775"/>
            <a:ext cx="3606165" cy="1009650"/>
          </a:xfrm>
          <a:custGeom>
            <a:avLst/>
            <a:gdLst>
              <a:gd name="connisteX0" fmla="*/ 21164 w 3606374"/>
              <a:gd name="connsiteY0" fmla="*/ 861192 h 861192"/>
              <a:gd name="connisteX1" fmla="*/ 9734 w 3606374"/>
              <a:gd name="connsiteY1" fmla="*/ 757687 h 861192"/>
              <a:gd name="connisteX2" fmla="*/ 148164 w 3606374"/>
              <a:gd name="connsiteY2" fmla="*/ 670692 h 861192"/>
              <a:gd name="connisteX3" fmla="*/ 350094 w 3606374"/>
              <a:gd name="connsiteY3" fmla="*/ 630687 h 861192"/>
              <a:gd name="connisteX4" fmla="*/ 512019 w 3606374"/>
              <a:gd name="connsiteY4" fmla="*/ 480192 h 861192"/>
              <a:gd name="connisteX5" fmla="*/ 656164 w 3606374"/>
              <a:gd name="connsiteY5" fmla="*/ 445902 h 861192"/>
              <a:gd name="connisteX6" fmla="*/ 783164 w 3606374"/>
              <a:gd name="connsiteY6" fmla="*/ 428122 h 861192"/>
              <a:gd name="connisteX7" fmla="*/ 1002874 w 3606374"/>
              <a:gd name="connsiteY7" fmla="*/ 214762 h 861192"/>
              <a:gd name="connisteX8" fmla="*/ 1204804 w 3606374"/>
              <a:gd name="connsiteY8" fmla="*/ 41407 h 861192"/>
              <a:gd name="connisteX9" fmla="*/ 1458804 w 3606374"/>
              <a:gd name="connsiteY9" fmla="*/ 7117 h 861192"/>
              <a:gd name="connisteX10" fmla="*/ 1764874 w 3606374"/>
              <a:gd name="connsiteY10" fmla="*/ 116972 h 861192"/>
              <a:gd name="connisteX11" fmla="*/ 1845519 w 3606374"/>
              <a:gd name="connsiteY11" fmla="*/ 134117 h 861192"/>
              <a:gd name="connisteX12" fmla="*/ 1943944 w 3606374"/>
              <a:gd name="connsiteY12" fmla="*/ 134117 h 861192"/>
              <a:gd name="connisteX13" fmla="*/ 2215089 w 3606374"/>
              <a:gd name="connsiteY13" fmla="*/ 110622 h 861192"/>
              <a:gd name="connisteX14" fmla="*/ 2532589 w 3606374"/>
              <a:gd name="connsiteY14" fmla="*/ 261117 h 861192"/>
              <a:gd name="connisteX15" fmla="*/ 2693879 w 3606374"/>
              <a:gd name="connsiteY15" fmla="*/ 324617 h 861192"/>
              <a:gd name="connisteX16" fmla="*/ 2919304 w 3606374"/>
              <a:gd name="connsiteY16" fmla="*/ 353192 h 861192"/>
              <a:gd name="connisteX17" fmla="*/ 3057734 w 3606374"/>
              <a:gd name="connsiteY17" fmla="*/ 399547 h 861192"/>
              <a:gd name="connisteX18" fmla="*/ 3161874 w 3606374"/>
              <a:gd name="connsiteY18" fmla="*/ 526547 h 861192"/>
              <a:gd name="connisteX19" fmla="*/ 3219659 w 3606374"/>
              <a:gd name="connsiteY19" fmla="*/ 590047 h 861192"/>
              <a:gd name="connisteX20" fmla="*/ 3380949 w 3606374"/>
              <a:gd name="connsiteY20" fmla="*/ 670692 h 861192"/>
              <a:gd name="connisteX21" fmla="*/ 3554304 w 3606374"/>
              <a:gd name="connsiteY21" fmla="*/ 791977 h 861192"/>
              <a:gd name="connisteX22" fmla="*/ 3606374 w 3606374"/>
              <a:gd name="connsiteY22" fmla="*/ 844047 h 86119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Lst>
            <a:rect l="l" t="t" r="r" b="b"/>
            <a:pathLst>
              <a:path w="3606374" h="861192">
                <a:moveTo>
                  <a:pt x="21164" y="861192"/>
                </a:moveTo>
                <a:cubicBezTo>
                  <a:pt x="16084" y="842142"/>
                  <a:pt x="-15666" y="795787"/>
                  <a:pt x="9734" y="757687"/>
                </a:cubicBezTo>
                <a:cubicBezTo>
                  <a:pt x="35134" y="719587"/>
                  <a:pt x="80219" y="696092"/>
                  <a:pt x="148164" y="670692"/>
                </a:cubicBezTo>
                <a:cubicBezTo>
                  <a:pt x="216109" y="645292"/>
                  <a:pt x="277069" y="668787"/>
                  <a:pt x="350094" y="630687"/>
                </a:cubicBezTo>
                <a:cubicBezTo>
                  <a:pt x="423119" y="592587"/>
                  <a:pt x="451059" y="517022"/>
                  <a:pt x="512019" y="480192"/>
                </a:cubicBezTo>
                <a:cubicBezTo>
                  <a:pt x="572979" y="443362"/>
                  <a:pt x="602189" y="456062"/>
                  <a:pt x="656164" y="445902"/>
                </a:cubicBezTo>
                <a:cubicBezTo>
                  <a:pt x="710139" y="435742"/>
                  <a:pt x="713949" y="474477"/>
                  <a:pt x="783164" y="428122"/>
                </a:cubicBezTo>
                <a:cubicBezTo>
                  <a:pt x="852379" y="381767"/>
                  <a:pt x="918419" y="292232"/>
                  <a:pt x="1002874" y="214762"/>
                </a:cubicBezTo>
                <a:cubicBezTo>
                  <a:pt x="1087329" y="137292"/>
                  <a:pt x="1113364" y="82682"/>
                  <a:pt x="1204804" y="41407"/>
                </a:cubicBezTo>
                <a:cubicBezTo>
                  <a:pt x="1296244" y="132"/>
                  <a:pt x="1347044" y="-8123"/>
                  <a:pt x="1458804" y="7117"/>
                </a:cubicBezTo>
                <a:cubicBezTo>
                  <a:pt x="1570564" y="22357"/>
                  <a:pt x="1687404" y="91572"/>
                  <a:pt x="1764874" y="116972"/>
                </a:cubicBezTo>
                <a:cubicBezTo>
                  <a:pt x="1842344" y="142372"/>
                  <a:pt x="1809959" y="130942"/>
                  <a:pt x="1845519" y="134117"/>
                </a:cubicBezTo>
                <a:cubicBezTo>
                  <a:pt x="1881079" y="137292"/>
                  <a:pt x="1870284" y="138562"/>
                  <a:pt x="1943944" y="134117"/>
                </a:cubicBezTo>
                <a:cubicBezTo>
                  <a:pt x="2017604" y="129672"/>
                  <a:pt x="2097614" y="85222"/>
                  <a:pt x="2215089" y="110622"/>
                </a:cubicBezTo>
                <a:cubicBezTo>
                  <a:pt x="2332564" y="136022"/>
                  <a:pt x="2436704" y="218572"/>
                  <a:pt x="2532589" y="261117"/>
                </a:cubicBezTo>
                <a:cubicBezTo>
                  <a:pt x="2628474" y="303662"/>
                  <a:pt x="2616409" y="306202"/>
                  <a:pt x="2693879" y="324617"/>
                </a:cubicBezTo>
                <a:cubicBezTo>
                  <a:pt x="2771349" y="343032"/>
                  <a:pt x="2846279" y="337952"/>
                  <a:pt x="2919304" y="353192"/>
                </a:cubicBezTo>
                <a:cubicBezTo>
                  <a:pt x="2992329" y="368432"/>
                  <a:pt x="3009474" y="364622"/>
                  <a:pt x="3057734" y="399547"/>
                </a:cubicBezTo>
                <a:cubicBezTo>
                  <a:pt x="3105994" y="434472"/>
                  <a:pt x="3129489" y="488447"/>
                  <a:pt x="3161874" y="526547"/>
                </a:cubicBezTo>
                <a:cubicBezTo>
                  <a:pt x="3194259" y="564647"/>
                  <a:pt x="3175844" y="561472"/>
                  <a:pt x="3219659" y="590047"/>
                </a:cubicBezTo>
                <a:cubicBezTo>
                  <a:pt x="3263474" y="618622"/>
                  <a:pt x="3314274" y="630052"/>
                  <a:pt x="3380949" y="670692"/>
                </a:cubicBezTo>
                <a:cubicBezTo>
                  <a:pt x="3447624" y="711332"/>
                  <a:pt x="3509219" y="757052"/>
                  <a:pt x="3554304" y="791977"/>
                </a:cubicBezTo>
                <a:cubicBezTo>
                  <a:pt x="3599389" y="826902"/>
                  <a:pt x="3599389" y="835792"/>
                  <a:pt x="3606374" y="844047"/>
                </a:cubicBezTo>
              </a:path>
            </a:pathLst>
          </a:custGeom>
          <a:gradFill>
            <a:gsLst>
              <a:gs pos="0">
                <a:schemeClr val="accent2">
                  <a:lumMod val="75000"/>
                </a:schemeClr>
              </a:gs>
              <a:gs pos="100000">
                <a:srgbClr val="C00000"/>
              </a:gs>
            </a:gsLst>
            <a:lin ang="5400000" scaled="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1343025" y="2018825"/>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95" name="任意多边形 94"/>
          <p:cNvSpPr/>
          <p:nvPr/>
        </p:nvSpPr>
        <p:spPr>
          <a:xfrm>
            <a:off x="4942205" y="1351440"/>
            <a:ext cx="3606165" cy="1009650"/>
          </a:xfrm>
          <a:custGeom>
            <a:avLst/>
            <a:gdLst>
              <a:gd name="connisteX0" fmla="*/ 21164 w 3606374"/>
              <a:gd name="connsiteY0" fmla="*/ 861192 h 861192"/>
              <a:gd name="connisteX1" fmla="*/ 9734 w 3606374"/>
              <a:gd name="connsiteY1" fmla="*/ 757687 h 861192"/>
              <a:gd name="connisteX2" fmla="*/ 148164 w 3606374"/>
              <a:gd name="connsiteY2" fmla="*/ 670692 h 861192"/>
              <a:gd name="connisteX3" fmla="*/ 350094 w 3606374"/>
              <a:gd name="connsiteY3" fmla="*/ 630687 h 861192"/>
              <a:gd name="connisteX4" fmla="*/ 512019 w 3606374"/>
              <a:gd name="connsiteY4" fmla="*/ 480192 h 861192"/>
              <a:gd name="connisteX5" fmla="*/ 656164 w 3606374"/>
              <a:gd name="connsiteY5" fmla="*/ 445902 h 861192"/>
              <a:gd name="connisteX6" fmla="*/ 783164 w 3606374"/>
              <a:gd name="connsiteY6" fmla="*/ 428122 h 861192"/>
              <a:gd name="connisteX7" fmla="*/ 1002874 w 3606374"/>
              <a:gd name="connsiteY7" fmla="*/ 214762 h 861192"/>
              <a:gd name="connisteX8" fmla="*/ 1204804 w 3606374"/>
              <a:gd name="connsiteY8" fmla="*/ 41407 h 861192"/>
              <a:gd name="connisteX9" fmla="*/ 1458804 w 3606374"/>
              <a:gd name="connsiteY9" fmla="*/ 7117 h 861192"/>
              <a:gd name="connisteX10" fmla="*/ 1764874 w 3606374"/>
              <a:gd name="connsiteY10" fmla="*/ 116972 h 861192"/>
              <a:gd name="connisteX11" fmla="*/ 1845519 w 3606374"/>
              <a:gd name="connsiteY11" fmla="*/ 134117 h 861192"/>
              <a:gd name="connisteX12" fmla="*/ 1943944 w 3606374"/>
              <a:gd name="connsiteY12" fmla="*/ 134117 h 861192"/>
              <a:gd name="connisteX13" fmla="*/ 2215089 w 3606374"/>
              <a:gd name="connsiteY13" fmla="*/ 110622 h 861192"/>
              <a:gd name="connisteX14" fmla="*/ 2532589 w 3606374"/>
              <a:gd name="connsiteY14" fmla="*/ 261117 h 861192"/>
              <a:gd name="connisteX15" fmla="*/ 2693879 w 3606374"/>
              <a:gd name="connsiteY15" fmla="*/ 324617 h 861192"/>
              <a:gd name="connisteX16" fmla="*/ 2919304 w 3606374"/>
              <a:gd name="connsiteY16" fmla="*/ 353192 h 861192"/>
              <a:gd name="connisteX17" fmla="*/ 3057734 w 3606374"/>
              <a:gd name="connsiteY17" fmla="*/ 399547 h 861192"/>
              <a:gd name="connisteX18" fmla="*/ 3161874 w 3606374"/>
              <a:gd name="connsiteY18" fmla="*/ 526547 h 861192"/>
              <a:gd name="connisteX19" fmla="*/ 3219659 w 3606374"/>
              <a:gd name="connsiteY19" fmla="*/ 590047 h 861192"/>
              <a:gd name="connisteX20" fmla="*/ 3380949 w 3606374"/>
              <a:gd name="connsiteY20" fmla="*/ 670692 h 861192"/>
              <a:gd name="connisteX21" fmla="*/ 3554304 w 3606374"/>
              <a:gd name="connsiteY21" fmla="*/ 791977 h 861192"/>
              <a:gd name="connisteX22" fmla="*/ 3606374 w 3606374"/>
              <a:gd name="connsiteY22" fmla="*/ 844047 h 86119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Lst>
            <a:rect l="l" t="t" r="r" b="b"/>
            <a:pathLst>
              <a:path w="3606374" h="861192">
                <a:moveTo>
                  <a:pt x="21164" y="861192"/>
                </a:moveTo>
                <a:cubicBezTo>
                  <a:pt x="16084" y="842142"/>
                  <a:pt x="-15666" y="795787"/>
                  <a:pt x="9734" y="757687"/>
                </a:cubicBezTo>
                <a:cubicBezTo>
                  <a:pt x="35134" y="719587"/>
                  <a:pt x="80219" y="696092"/>
                  <a:pt x="148164" y="670692"/>
                </a:cubicBezTo>
                <a:cubicBezTo>
                  <a:pt x="216109" y="645292"/>
                  <a:pt x="277069" y="668787"/>
                  <a:pt x="350094" y="630687"/>
                </a:cubicBezTo>
                <a:cubicBezTo>
                  <a:pt x="423119" y="592587"/>
                  <a:pt x="451059" y="517022"/>
                  <a:pt x="512019" y="480192"/>
                </a:cubicBezTo>
                <a:cubicBezTo>
                  <a:pt x="572979" y="443362"/>
                  <a:pt x="602189" y="456062"/>
                  <a:pt x="656164" y="445902"/>
                </a:cubicBezTo>
                <a:cubicBezTo>
                  <a:pt x="710139" y="435742"/>
                  <a:pt x="713949" y="474477"/>
                  <a:pt x="783164" y="428122"/>
                </a:cubicBezTo>
                <a:cubicBezTo>
                  <a:pt x="852379" y="381767"/>
                  <a:pt x="918419" y="292232"/>
                  <a:pt x="1002874" y="214762"/>
                </a:cubicBezTo>
                <a:cubicBezTo>
                  <a:pt x="1087329" y="137292"/>
                  <a:pt x="1113364" y="82682"/>
                  <a:pt x="1204804" y="41407"/>
                </a:cubicBezTo>
                <a:cubicBezTo>
                  <a:pt x="1296244" y="132"/>
                  <a:pt x="1347044" y="-8123"/>
                  <a:pt x="1458804" y="7117"/>
                </a:cubicBezTo>
                <a:cubicBezTo>
                  <a:pt x="1570564" y="22357"/>
                  <a:pt x="1687404" y="91572"/>
                  <a:pt x="1764874" y="116972"/>
                </a:cubicBezTo>
                <a:cubicBezTo>
                  <a:pt x="1842344" y="142372"/>
                  <a:pt x="1809959" y="130942"/>
                  <a:pt x="1845519" y="134117"/>
                </a:cubicBezTo>
                <a:cubicBezTo>
                  <a:pt x="1881079" y="137292"/>
                  <a:pt x="1870284" y="138562"/>
                  <a:pt x="1943944" y="134117"/>
                </a:cubicBezTo>
                <a:cubicBezTo>
                  <a:pt x="2017604" y="129672"/>
                  <a:pt x="2097614" y="85222"/>
                  <a:pt x="2215089" y="110622"/>
                </a:cubicBezTo>
                <a:cubicBezTo>
                  <a:pt x="2332564" y="136022"/>
                  <a:pt x="2436704" y="218572"/>
                  <a:pt x="2532589" y="261117"/>
                </a:cubicBezTo>
                <a:cubicBezTo>
                  <a:pt x="2628474" y="303662"/>
                  <a:pt x="2616409" y="306202"/>
                  <a:pt x="2693879" y="324617"/>
                </a:cubicBezTo>
                <a:cubicBezTo>
                  <a:pt x="2771349" y="343032"/>
                  <a:pt x="2846279" y="337952"/>
                  <a:pt x="2919304" y="353192"/>
                </a:cubicBezTo>
                <a:cubicBezTo>
                  <a:pt x="2992329" y="368432"/>
                  <a:pt x="3009474" y="364622"/>
                  <a:pt x="3057734" y="399547"/>
                </a:cubicBezTo>
                <a:cubicBezTo>
                  <a:pt x="3105994" y="434472"/>
                  <a:pt x="3129489" y="488447"/>
                  <a:pt x="3161874" y="526547"/>
                </a:cubicBezTo>
                <a:cubicBezTo>
                  <a:pt x="3194259" y="564647"/>
                  <a:pt x="3175844" y="561472"/>
                  <a:pt x="3219659" y="590047"/>
                </a:cubicBezTo>
                <a:cubicBezTo>
                  <a:pt x="3263474" y="618622"/>
                  <a:pt x="3314274" y="630052"/>
                  <a:pt x="3380949" y="670692"/>
                </a:cubicBezTo>
                <a:cubicBezTo>
                  <a:pt x="3447624" y="711332"/>
                  <a:pt x="3509219" y="757052"/>
                  <a:pt x="3554304" y="791977"/>
                </a:cubicBezTo>
                <a:cubicBezTo>
                  <a:pt x="3599389" y="826902"/>
                  <a:pt x="3599389" y="835792"/>
                  <a:pt x="3606374" y="844047"/>
                </a:cubicBezTo>
              </a:path>
            </a:pathLst>
          </a:custGeom>
          <a:gradFill>
            <a:gsLst>
              <a:gs pos="0">
                <a:srgbClr val="FFCCE4"/>
              </a:gs>
              <a:gs pos="100000">
                <a:srgbClr val="FF6D6D"/>
              </a:gs>
            </a:gsLst>
            <a:lin ang="5400000" scaled="0"/>
          </a:gra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6" name="组合 95"/>
          <p:cNvGrpSpPr/>
          <p:nvPr/>
        </p:nvGrpSpPr>
        <p:grpSpPr>
          <a:xfrm>
            <a:off x="5758180" y="1963580"/>
            <a:ext cx="411480" cy="291465"/>
            <a:chOff x="4989" y="3274"/>
            <a:chExt cx="648" cy="459"/>
          </a:xfrm>
        </p:grpSpPr>
        <p:sp>
          <p:nvSpPr>
            <p:cNvPr id="97" name="椭圆 96"/>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98" name="文本框 97"/>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grpSp>
        <p:nvGrpSpPr>
          <p:cNvPr id="99" name="组合 98"/>
          <p:cNvGrpSpPr/>
          <p:nvPr/>
        </p:nvGrpSpPr>
        <p:grpSpPr>
          <a:xfrm>
            <a:off x="6069965" y="1687990"/>
            <a:ext cx="411480" cy="291465"/>
            <a:chOff x="4989" y="3274"/>
            <a:chExt cx="648" cy="459"/>
          </a:xfrm>
        </p:grpSpPr>
        <p:sp>
          <p:nvSpPr>
            <p:cNvPr id="100" name="椭圆 99"/>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01" name="文本框 100"/>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grpSp>
        <p:nvGrpSpPr>
          <p:cNvPr id="103" name="组合 102"/>
          <p:cNvGrpSpPr/>
          <p:nvPr/>
        </p:nvGrpSpPr>
        <p:grpSpPr>
          <a:xfrm>
            <a:off x="6387465" y="1942625"/>
            <a:ext cx="411480" cy="291465"/>
            <a:chOff x="4989" y="3274"/>
            <a:chExt cx="648" cy="459"/>
          </a:xfrm>
        </p:grpSpPr>
        <p:sp>
          <p:nvSpPr>
            <p:cNvPr id="104" name="椭圆 103"/>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05" name="文本框 104"/>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grpSp>
        <p:nvGrpSpPr>
          <p:cNvPr id="106" name="组合 105"/>
          <p:cNvGrpSpPr/>
          <p:nvPr/>
        </p:nvGrpSpPr>
        <p:grpSpPr>
          <a:xfrm>
            <a:off x="6704965" y="1729900"/>
            <a:ext cx="411480" cy="291465"/>
            <a:chOff x="4989" y="3274"/>
            <a:chExt cx="648" cy="459"/>
          </a:xfrm>
        </p:grpSpPr>
        <p:sp>
          <p:nvSpPr>
            <p:cNvPr id="107" name="椭圆 106"/>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08" name="文本框 107"/>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grpSp>
        <p:nvGrpSpPr>
          <p:cNvPr id="110" name="组合 109"/>
          <p:cNvGrpSpPr/>
          <p:nvPr/>
        </p:nvGrpSpPr>
        <p:grpSpPr>
          <a:xfrm>
            <a:off x="7085965" y="1961675"/>
            <a:ext cx="411480" cy="291465"/>
            <a:chOff x="4989" y="3274"/>
            <a:chExt cx="648" cy="459"/>
          </a:xfrm>
        </p:grpSpPr>
        <p:sp>
          <p:nvSpPr>
            <p:cNvPr id="111" name="椭圆 110"/>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12" name="文本框 111"/>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grpSp>
        <p:nvGrpSpPr>
          <p:cNvPr id="113" name="组合 112"/>
          <p:cNvGrpSpPr/>
          <p:nvPr/>
        </p:nvGrpSpPr>
        <p:grpSpPr>
          <a:xfrm>
            <a:off x="7519035" y="1887380"/>
            <a:ext cx="411480" cy="291465"/>
            <a:chOff x="4989" y="3274"/>
            <a:chExt cx="648" cy="459"/>
          </a:xfrm>
        </p:grpSpPr>
        <p:sp>
          <p:nvSpPr>
            <p:cNvPr id="114" name="椭圆 113"/>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15" name="文本框 114"/>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sp>
        <p:nvSpPr>
          <p:cNvPr id="116" name="椭圆 115"/>
          <p:cNvSpPr/>
          <p:nvPr/>
        </p:nvSpPr>
        <p:spPr>
          <a:xfrm>
            <a:off x="1729740" y="1811180"/>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17" name="椭圆 116"/>
          <p:cNvSpPr/>
          <p:nvPr/>
        </p:nvSpPr>
        <p:spPr>
          <a:xfrm>
            <a:off x="2099310" y="1624490"/>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18" name="椭圆 117"/>
          <p:cNvSpPr/>
          <p:nvPr/>
        </p:nvSpPr>
        <p:spPr>
          <a:xfrm>
            <a:off x="2624455" y="1624490"/>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19" name="椭圆 118"/>
          <p:cNvSpPr/>
          <p:nvPr/>
        </p:nvSpPr>
        <p:spPr>
          <a:xfrm>
            <a:off x="3040380" y="1739425"/>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20" name="椭圆 119"/>
          <p:cNvSpPr/>
          <p:nvPr/>
        </p:nvSpPr>
        <p:spPr>
          <a:xfrm>
            <a:off x="3375025" y="1887380"/>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21" name="椭圆 120"/>
          <p:cNvSpPr/>
          <p:nvPr/>
        </p:nvSpPr>
        <p:spPr>
          <a:xfrm>
            <a:off x="2399665" y="1915955"/>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22" name="椭圆 121"/>
          <p:cNvSpPr/>
          <p:nvPr/>
        </p:nvSpPr>
        <p:spPr>
          <a:xfrm>
            <a:off x="2843530" y="2021365"/>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23" name="椭圆 122"/>
          <p:cNvSpPr/>
          <p:nvPr/>
        </p:nvSpPr>
        <p:spPr>
          <a:xfrm>
            <a:off x="2038985" y="2021365"/>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grpSp>
        <p:nvGrpSpPr>
          <p:cNvPr id="132" name="组合 131"/>
          <p:cNvGrpSpPr/>
          <p:nvPr/>
        </p:nvGrpSpPr>
        <p:grpSpPr>
          <a:xfrm>
            <a:off x="886460" y="1048545"/>
            <a:ext cx="598170" cy="326390"/>
            <a:chOff x="1396" y="2555"/>
            <a:chExt cx="942" cy="514"/>
          </a:xfrm>
        </p:grpSpPr>
        <p:sp>
          <p:nvSpPr>
            <p:cNvPr id="127" name="椭圆 126"/>
            <p:cNvSpPr/>
            <p:nvPr/>
          </p:nvSpPr>
          <p:spPr>
            <a:xfrm>
              <a:off x="1396" y="2573"/>
              <a:ext cx="496" cy="496"/>
            </a:xfrm>
            <a:prstGeom prst="ellipse">
              <a:avLst/>
            </a:prstGeom>
            <a:solidFill>
              <a:srgbClr val="F86126"/>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tx1"/>
                  </a:solidFill>
                  <a:effectLst>
                    <a:outerShdw blurRad="38100" dist="19050" dir="2700000" algn="tl" rotWithShape="0">
                      <a:schemeClr val="dk1">
                        <a:alpha val="40000"/>
                      </a:schemeClr>
                    </a:outerShdw>
                  </a:effectLst>
                </a:rPr>
                <a:t>S</a:t>
              </a:r>
            </a:p>
          </p:txBody>
        </p:sp>
        <p:sp>
          <p:nvSpPr>
            <p:cNvPr id="130" name="椭圆 129"/>
            <p:cNvSpPr/>
            <p:nvPr/>
          </p:nvSpPr>
          <p:spPr>
            <a:xfrm>
              <a:off x="1892" y="2573"/>
              <a:ext cx="378" cy="378"/>
            </a:xfrm>
            <a:prstGeom prst="ellipse">
              <a:avLst/>
            </a:prstGeom>
            <a:solidFill>
              <a:srgbClr val="F86126"/>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31" name="文本框 130"/>
            <p:cNvSpPr txBox="1"/>
            <p:nvPr/>
          </p:nvSpPr>
          <p:spPr>
            <a:xfrm>
              <a:off x="1781" y="2555"/>
              <a:ext cx="557" cy="434"/>
            </a:xfrm>
            <a:prstGeom prst="rect">
              <a:avLst/>
            </a:prstGeom>
            <a:noFill/>
          </p:spPr>
          <p:txBody>
            <a:bodyPr wrap="none" rtlCol="0">
              <a:spAutoFit/>
              <a:scene3d>
                <a:camera prst="orthographicFront"/>
                <a:lightRig rig="threePt" dir="t"/>
              </a:scene3d>
            </a:bodyPr>
            <a:lstStyle/>
            <a:p>
              <a:r>
                <a:rPr lang="en-US" altLang="zh-CN" sz="1200" b="1">
                  <a:solidFill>
                    <a:schemeClr val="tx1"/>
                  </a:solidFill>
                  <a:effectLst>
                    <a:outerShdw blurRad="38100" dist="19050" dir="2700000" algn="tl" rotWithShape="0">
                      <a:schemeClr val="dk1">
                        <a:alpha val="40000"/>
                      </a:schemeClr>
                    </a:outerShdw>
                  </a:effectLst>
                  <a:latin typeface="+mn-lt"/>
                  <a:ea typeface="微软雅黑 Light" panose="020B0502040204020203" charset="-122"/>
                </a:rPr>
                <a:t> 2</a:t>
              </a:r>
              <a:r>
                <a:rPr lang="en-US" altLang="zh-CN" sz="1600" b="1" baseline="30000">
                  <a:solidFill>
                    <a:schemeClr val="tx1"/>
                  </a:solidFill>
                  <a:effectLst>
                    <a:outerShdw blurRad="38100" dist="19050" dir="2700000" algn="tl" rotWithShape="0">
                      <a:schemeClr val="dk1">
                        <a:alpha val="40000"/>
                      </a:schemeClr>
                    </a:outerShdw>
                  </a:effectLst>
                  <a:latin typeface="+mn-lt"/>
                  <a:ea typeface="微软雅黑 Light" panose="020B0502040204020203" charset="-122"/>
                </a:rPr>
                <a:t>-</a:t>
              </a:r>
            </a:p>
          </p:txBody>
        </p:sp>
      </p:grpSp>
      <p:sp>
        <p:nvSpPr>
          <p:cNvPr id="133" name="试管"/>
          <p:cNvSpPr/>
          <p:nvPr/>
        </p:nvSpPr>
        <p:spPr bwMode="auto">
          <a:xfrm rot="15060000">
            <a:off x="3347085" y="793275"/>
            <a:ext cx="229235" cy="672465"/>
          </a:xfrm>
          <a:custGeom>
            <a:avLst/>
            <a:gdLst>
              <a:gd name="T0" fmla="*/ 1093415 w 1743075"/>
              <a:gd name="T1" fmla="*/ 3852863 h 5300663"/>
              <a:gd name="T2" fmla="*/ 1084705 w 1743075"/>
              <a:gd name="T3" fmla="*/ 3944938 h 5300663"/>
              <a:gd name="T4" fmla="*/ 996414 w 1743075"/>
              <a:gd name="T5" fmla="*/ 3971528 h 5300663"/>
              <a:gd name="T6" fmla="*/ 938609 w 1743075"/>
              <a:gd name="T7" fmla="*/ 3900885 h 5300663"/>
              <a:gd name="T8" fmla="*/ 981369 w 1743075"/>
              <a:gd name="T9" fmla="*/ 3819922 h 5300663"/>
              <a:gd name="T10" fmla="*/ 1143547 w 1743075"/>
              <a:gd name="T11" fmla="*/ 2968619 h 5300663"/>
              <a:gd name="T12" fmla="*/ 1217619 w 1743075"/>
              <a:gd name="T13" fmla="*/ 3041899 h 5300663"/>
              <a:gd name="T14" fmla="*/ 1212470 w 1743075"/>
              <a:gd name="T15" fmla="*/ 3107653 h 5300663"/>
              <a:gd name="T16" fmla="*/ 1133644 w 1743075"/>
              <a:gd name="T17" fmla="*/ 3169050 h 5300663"/>
              <a:gd name="T18" fmla="*/ 1060760 w 1743075"/>
              <a:gd name="T19" fmla="*/ 3152809 h 5300663"/>
              <a:gd name="T20" fmla="*/ 1016000 w 1743075"/>
              <a:gd name="T21" fmla="*/ 3073192 h 5300663"/>
              <a:gd name="T22" fmla="*/ 1045708 w 1743075"/>
              <a:gd name="T23" fmla="*/ 2995158 h 5300663"/>
              <a:gd name="T24" fmla="*/ 938809 w 1743075"/>
              <a:gd name="T25" fmla="*/ 2465387 h 5300663"/>
              <a:gd name="T26" fmla="*/ 1042457 w 1743075"/>
              <a:gd name="T27" fmla="*/ 2497171 h 5300663"/>
              <a:gd name="T28" fmla="*/ 1109314 w 1743075"/>
              <a:gd name="T29" fmla="*/ 2578617 h 5300663"/>
              <a:gd name="T30" fmla="*/ 1120391 w 1743075"/>
              <a:gd name="T31" fmla="*/ 2688272 h 5300663"/>
              <a:gd name="T32" fmla="*/ 1069753 w 1743075"/>
              <a:gd name="T33" fmla="*/ 2782432 h 5300663"/>
              <a:gd name="T34" fmla="*/ 975996 w 1743075"/>
              <a:gd name="T35" fmla="*/ 2833286 h 5300663"/>
              <a:gd name="T36" fmla="*/ 866810 w 1743075"/>
              <a:gd name="T37" fmla="*/ 2822162 h 5300663"/>
              <a:gd name="T38" fmla="*/ 785711 w 1743075"/>
              <a:gd name="T39" fmla="*/ 2755018 h 5300663"/>
              <a:gd name="T40" fmla="*/ 754063 w 1743075"/>
              <a:gd name="T41" fmla="*/ 2650926 h 5300663"/>
              <a:gd name="T42" fmla="*/ 785711 w 1743075"/>
              <a:gd name="T43" fmla="*/ 2547231 h 5300663"/>
              <a:gd name="T44" fmla="*/ 866810 w 1743075"/>
              <a:gd name="T45" fmla="*/ 2480087 h 5300663"/>
              <a:gd name="T46" fmla="*/ 343297 w 1743075"/>
              <a:gd name="T47" fmla="*/ 4567175 h 5300663"/>
              <a:gd name="T48" fmla="*/ 378619 w 1743075"/>
              <a:gd name="T49" fmla="*/ 4720389 h 5300663"/>
              <a:gd name="T50" fmla="*/ 454819 w 1743075"/>
              <a:gd name="T51" fmla="*/ 4853359 h 5300663"/>
              <a:gd name="T52" fmla="*/ 565151 w 1743075"/>
              <a:gd name="T53" fmla="*/ 4958544 h 5300663"/>
              <a:gd name="T54" fmla="*/ 701675 w 1743075"/>
              <a:gd name="T55" fmla="*/ 5028403 h 5300663"/>
              <a:gd name="T56" fmla="*/ 858044 w 1743075"/>
              <a:gd name="T57" fmla="*/ 5056188 h 5300663"/>
              <a:gd name="T58" fmla="*/ 1017191 w 1743075"/>
              <a:gd name="T59" fmla="*/ 5036342 h 5300663"/>
              <a:gd name="T60" fmla="*/ 1157685 w 1743075"/>
              <a:gd name="T61" fmla="*/ 4972834 h 5300663"/>
              <a:gd name="T62" fmla="*/ 1272779 w 1743075"/>
              <a:gd name="T63" fmla="*/ 4873205 h 5300663"/>
              <a:gd name="T64" fmla="*/ 1355329 w 1743075"/>
              <a:gd name="T65" fmla="*/ 4744601 h 5300663"/>
              <a:gd name="T66" fmla="*/ 1397794 w 1743075"/>
              <a:gd name="T67" fmla="*/ 4593769 h 5300663"/>
              <a:gd name="T68" fmla="*/ 1385094 w 1743075"/>
              <a:gd name="T69" fmla="*/ 1987355 h 5300663"/>
              <a:gd name="T70" fmla="*/ 1078310 w 1743075"/>
              <a:gd name="T71" fmla="*/ 2021742 h 5300663"/>
              <a:gd name="T72" fmla="*/ 496888 w 1743075"/>
              <a:gd name="T73" fmla="*/ 2010801 h 5300663"/>
              <a:gd name="T74" fmla="*/ 343297 w 1743075"/>
              <a:gd name="T75" fmla="*/ 1979149 h 5300663"/>
              <a:gd name="T76" fmla="*/ 1628378 w 1743075"/>
              <a:gd name="T77" fmla="*/ 10717 h 5300663"/>
              <a:gd name="T78" fmla="*/ 1708150 w 1743075"/>
              <a:gd name="T79" fmla="*/ 70258 h 5300663"/>
              <a:gd name="T80" fmla="*/ 1742678 w 1743075"/>
              <a:gd name="T81" fmla="*/ 165125 h 5300663"/>
              <a:gd name="T82" fmla="*/ 1717675 w 1743075"/>
              <a:gd name="T83" fmla="*/ 264358 h 5300663"/>
              <a:gd name="T84" fmla="*/ 1644253 w 1743075"/>
              <a:gd name="T85" fmla="*/ 331440 h 5300663"/>
              <a:gd name="T86" fmla="*/ 1562100 w 1743075"/>
              <a:gd name="T87" fmla="*/ 4647309 h 5300663"/>
              <a:gd name="T88" fmla="*/ 1527175 w 1743075"/>
              <a:gd name="T89" fmla="*/ 4844982 h 5300663"/>
              <a:gd name="T90" fmla="*/ 1438672 w 1743075"/>
              <a:gd name="T91" fmla="*/ 5018443 h 5300663"/>
              <a:gd name="T92" fmla="*/ 1305719 w 1743075"/>
              <a:gd name="T93" fmla="*/ 5157767 h 5300663"/>
              <a:gd name="T94" fmla="*/ 1136650 w 1743075"/>
              <a:gd name="T95" fmla="*/ 5254222 h 5300663"/>
              <a:gd name="T96" fmla="*/ 942181 w 1743075"/>
              <a:gd name="T97" fmla="*/ 5299076 h 5300663"/>
              <a:gd name="T98" fmla="*/ 738981 w 1743075"/>
              <a:gd name="T99" fmla="*/ 5283595 h 5300663"/>
              <a:gd name="T100" fmla="*/ 556816 w 1743075"/>
              <a:gd name="T101" fmla="*/ 5211750 h 5300663"/>
              <a:gd name="T102" fmla="*/ 404813 w 1743075"/>
              <a:gd name="T103" fmla="*/ 5093067 h 5300663"/>
              <a:gd name="T104" fmla="*/ 292894 w 1743075"/>
              <a:gd name="T105" fmla="*/ 4935087 h 5300663"/>
              <a:gd name="T106" fmla="*/ 229791 w 1743075"/>
              <a:gd name="T107" fmla="*/ 4748527 h 5300663"/>
              <a:gd name="T108" fmla="*/ 148034 w 1743075"/>
              <a:gd name="T109" fmla="*/ 346921 h 5300663"/>
              <a:gd name="T110" fmla="*/ 57150 w 1743075"/>
              <a:gd name="T111" fmla="*/ 303258 h 5300663"/>
              <a:gd name="T112" fmla="*/ 5159 w 1743075"/>
              <a:gd name="T113" fmla="*/ 217917 h 5300663"/>
              <a:gd name="T114" fmla="*/ 10716 w 1743075"/>
              <a:gd name="T115" fmla="*/ 114714 h 5300663"/>
              <a:gd name="T116" fmla="*/ 70247 w 1743075"/>
              <a:gd name="T117" fmla="*/ 34930 h 5300663"/>
              <a:gd name="T118" fmla="*/ 165497 w 1743075"/>
              <a:gd name="T119" fmla="*/ 397 h 5300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3075" h="5300663">
                <a:moveTo>
                  <a:pt x="1020565" y="3810000"/>
                </a:moveTo>
                <a:lnTo>
                  <a:pt x="1029275" y="3810397"/>
                </a:lnTo>
                <a:lnTo>
                  <a:pt x="1037194" y="3811588"/>
                </a:lnTo>
                <a:lnTo>
                  <a:pt x="1045508" y="3813572"/>
                </a:lnTo>
                <a:lnTo>
                  <a:pt x="1053031" y="3815953"/>
                </a:lnTo>
                <a:lnTo>
                  <a:pt x="1060157" y="3819922"/>
                </a:lnTo>
                <a:lnTo>
                  <a:pt x="1067284" y="3823891"/>
                </a:lnTo>
                <a:lnTo>
                  <a:pt x="1073223" y="3828653"/>
                </a:lnTo>
                <a:lnTo>
                  <a:pt x="1079162" y="3833813"/>
                </a:lnTo>
                <a:lnTo>
                  <a:pt x="1084705" y="3839766"/>
                </a:lnTo>
                <a:lnTo>
                  <a:pt x="1089060" y="3846513"/>
                </a:lnTo>
                <a:lnTo>
                  <a:pt x="1093415" y="3852863"/>
                </a:lnTo>
                <a:lnTo>
                  <a:pt x="1096978" y="3860006"/>
                </a:lnTo>
                <a:lnTo>
                  <a:pt x="1099354" y="3867944"/>
                </a:lnTo>
                <a:lnTo>
                  <a:pt x="1101729" y="3875881"/>
                </a:lnTo>
                <a:lnTo>
                  <a:pt x="1102917" y="3884216"/>
                </a:lnTo>
                <a:lnTo>
                  <a:pt x="1103313" y="3892550"/>
                </a:lnTo>
                <a:lnTo>
                  <a:pt x="1102917" y="3900885"/>
                </a:lnTo>
                <a:lnTo>
                  <a:pt x="1101729" y="3909219"/>
                </a:lnTo>
                <a:lnTo>
                  <a:pt x="1099354" y="3917156"/>
                </a:lnTo>
                <a:lnTo>
                  <a:pt x="1096978" y="3924697"/>
                </a:lnTo>
                <a:lnTo>
                  <a:pt x="1093415" y="3931841"/>
                </a:lnTo>
                <a:lnTo>
                  <a:pt x="1089060" y="3938588"/>
                </a:lnTo>
                <a:lnTo>
                  <a:pt x="1084705" y="3944938"/>
                </a:lnTo>
                <a:lnTo>
                  <a:pt x="1079162" y="3950891"/>
                </a:lnTo>
                <a:lnTo>
                  <a:pt x="1073223" y="3956050"/>
                </a:lnTo>
                <a:lnTo>
                  <a:pt x="1067284" y="3961210"/>
                </a:lnTo>
                <a:lnTo>
                  <a:pt x="1060157" y="3965178"/>
                </a:lnTo>
                <a:lnTo>
                  <a:pt x="1053031" y="3968353"/>
                </a:lnTo>
                <a:lnTo>
                  <a:pt x="1045508" y="3971528"/>
                </a:lnTo>
                <a:lnTo>
                  <a:pt x="1037194" y="3973513"/>
                </a:lnTo>
                <a:lnTo>
                  <a:pt x="1029275" y="3974703"/>
                </a:lnTo>
                <a:lnTo>
                  <a:pt x="1020565" y="3975100"/>
                </a:lnTo>
                <a:lnTo>
                  <a:pt x="1012251" y="3974703"/>
                </a:lnTo>
                <a:lnTo>
                  <a:pt x="1003936" y="3973513"/>
                </a:lnTo>
                <a:lnTo>
                  <a:pt x="996414" y="3971528"/>
                </a:lnTo>
                <a:lnTo>
                  <a:pt x="988891" y="3968353"/>
                </a:lnTo>
                <a:lnTo>
                  <a:pt x="981369" y="3965178"/>
                </a:lnTo>
                <a:lnTo>
                  <a:pt x="974638" y="3961210"/>
                </a:lnTo>
                <a:lnTo>
                  <a:pt x="968303" y="3956050"/>
                </a:lnTo>
                <a:lnTo>
                  <a:pt x="962760" y="3950891"/>
                </a:lnTo>
                <a:lnTo>
                  <a:pt x="957217" y="3944938"/>
                </a:lnTo>
                <a:lnTo>
                  <a:pt x="952466" y="3938588"/>
                </a:lnTo>
                <a:lnTo>
                  <a:pt x="948111" y="3931841"/>
                </a:lnTo>
                <a:lnTo>
                  <a:pt x="944944" y="3924697"/>
                </a:lnTo>
                <a:lnTo>
                  <a:pt x="941776" y="3917156"/>
                </a:lnTo>
                <a:lnTo>
                  <a:pt x="939797" y="3909219"/>
                </a:lnTo>
                <a:lnTo>
                  <a:pt x="938609" y="3900885"/>
                </a:lnTo>
                <a:lnTo>
                  <a:pt x="938213" y="3892550"/>
                </a:lnTo>
                <a:lnTo>
                  <a:pt x="938609" y="3884216"/>
                </a:lnTo>
                <a:lnTo>
                  <a:pt x="939797" y="3875881"/>
                </a:lnTo>
                <a:lnTo>
                  <a:pt x="941776" y="3867944"/>
                </a:lnTo>
                <a:lnTo>
                  <a:pt x="944944" y="3860006"/>
                </a:lnTo>
                <a:lnTo>
                  <a:pt x="948111" y="3852863"/>
                </a:lnTo>
                <a:lnTo>
                  <a:pt x="952466" y="3846513"/>
                </a:lnTo>
                <a:lnTo>
                  <a:pt x="957217" y="3839766"/>
                </a:lnTo>
                <a:lnTo>
                  <a:pt x="962760" y="3833813"/>
                </a:lnTo>
                <a:lnTo>
                  <a:pt x="968303" y="3828653"/>
                </a:lnTo>
                <a:lnTo>
                  <a:pt x="974638" y="3823891"/>
                </a:lnTo>
                <a:lnTo>
                  <a:pt x="981369" y="3819922"/>
                </a:lnTo>
                <a:lnTo>
                  <a:pt x="988891" y="3815953"/>
                </a:lnTo>
                <a:lnTo>
                  <a:pt x="996414" y="3813572"/>
                </a:lnTo>
                <a:lnTo>
                  <a:pt x="1003936" y="3811588"/>
                </a:lnTo>
                <a:lnTo>
                  <a:pt x="1012251" y="3810397"/>
                </a:lnTo>
                <a:lnTo>
                  <a:pt x="1020565" y="3810000"/>
                </a:lnTo>
                <a:close/>
                <a:moveTo>
                  <a:pt x="1113047" y="2965450"/>
                </a:moveTo>
                <a:lnTo>
                  <a:pt x="1118196" y="2965450"/>
                </a:lnTo>
                <a:lnTo>
                  <a:pt x="1123345" y="2965450"/>
                </a:lnTo>
                <a:lnTo>
                  <a:pt x="1128891" y="2965846"/>
                </a:lnTo>
                <a:lnTo>
                  <a:pt x="1133644" y="2966638"/>
                </a:lnTo>
                <a:lnTo>
                  <a:pt x="1138794" y="2967431"/>
                </a:lnTo>
                <a:lnTo>
                  <a:pt x="1143547" y="2968619"/>
                </a:lnTo>
                <a:lnTo>
                  <a:pt x="1148696" y="2969807"/>
                </a:lnTo>
                <a:lnTo>
                  <a:pt x="1158203" y="2972976"/>
                </a:lnTo>
                <a:lnTo>
                  <a:pt x="1166917" y="2977729"/>
                </a:lnTo>
                <a:lnTo>
                  <a:pt x="1175632" y="2982879"/>
                </a:lnTo>
                <a:lnTo>
                  <a:pt x="1183554" y="2988424"/>
                </a:lnTo>
                <a:lnTo>
                  <a:pt x="1190684" y="2995158"/>
                </a:lnTo>
                <a:lnTo>
                  <a:pt x="1197021" y="3002684"/>
                </a:lnTo>
                <a:lnTo>
                  <a:pt x="1202963" y="3010607"/>
                </a:lnTo>
                <a:lnTo>
                  <a:pt x="1208509" y="3018925"/>
                </a:lnTo>
                <a:lnTo>
                  <a:pt x="1212470" y="3028035"/>
                </a:lnTo>
                <a:lnTo>
                  <a:pt x="1216035" y="3037146"/>
                </a:lnTo>
                <a:lnTo>
                  <a:pt x="1217619" y="3041899"/>
                </a:lnTo>
                <a:lnTo>
                  <a:pt x="1218807" y="3047049"/>
                </a:lnTo>
                <a:lnTo>
                  <a:pt x="1219600" y="3051802"/>
                </a:lnTo>
                <a:lnTo>
                  <a:pt x="1219996" y="3057347"/>
                </a:lnTo>
                <a:lnTo>
                  <a:pt x="1220392" y="3062497"/>
                </a:lnTo>
                <a:lnTo>
                  <a:pt x="1220788" y="3067646"/>
                </a:lnTo>
                <a:lnTo>
                  <a:pt x="1220392" y="3073192"/>
                </a:lnTo>
                <a:lnTo>
                  <a:pt x="1219996" y="3077945"/>
                </a:lnTo>
                <a:lnTo>
                  <a:pt x="1219600" y="3083491"/>
                </a:lnTo>
                <a:lnTo>
                  <a:pt x="1218807" y="3088244"/>
                </a:lnTo>
                <a:lnTo>
                  <a:pt x="1217619" y="3093393"/>
                </a:lnTo>
                <a:lnTo>
                  <a:pt x="1216035" y="3098147"/>
                </a:lnTo>
                <a:lnTo>
                  <a:pt x="1212470" y="3107653"/>
                </a:lnTo>
                <a:lnTo>
                  <a:pt x="1208509" y="3116764"/>
                </a:lnTo>
                <a:lnTo>
                  <a:pt x="1202963" y="3125082"/>
                </a:lnTo>
                <a:lnTo>
                  <a:pt x="1197021" y="3132608"/>
                </a:lnTo>
                <a:lnTo>
                  <a:pt x="1190684" y="3139738"/>
                </a:lnTo>
                <a:lnTo>
                  <a:pt x="1183554" y="3146472"/>
                </a:lnTo>
                <a:lnTo>
                  <a:pt x="1175632" y="3152809"/>
                </a:lnTo>
                <a:lnTo>
                  <a:pt x="1166917" y="3157563"/>
                </a:lnTo>
                <a:lnTo>
                  <a:pt x="1158203" y="3161920"/>
                </a:lnTo>
                <a:lnTo>
                  <a:pt x="1148696" y="3165485"/>
                </a:lnTo>
                <a:lnTo>
                  <a:pt x="1143547" y="3166673"/>
                </a:lnTo>
                <a:lnTo>
                  <a:pt x="1138794" y="3167862"/>
                </a:lnTo>
                <a:lnTo>
                  <a:pt x="1133644" y="3169050"/>
                </a:lnTo>
                <a:lnTo>
                  <a:pt x="1128891" y="3169446"/>
                </a:lnTo>
                <a:lnTo>
                  <a:pt x="1123345" y="3169842"/>
                </a:lnTo>
                <a:lnTo>
                  <a:pt x="1118196" y="3170238"/>
                </a:lnTo>
                <a:lnTo>
                  <a:pt x="1113047" y="3169842"/>
                </a:lnTo>
                <a:lnTo>
                  <a:pt x="1107501" y="3169446"/>
                </a:lnTo>
                <a:lnTo>
                  <a:pt x="1102748" y="3169050"/>
                </a:lnTo>
                <a:lnTo>
                  <a:pt x="1097598" y="3167862"/>
                </a:lnTo>
                <a:lnTo>
                  <a:pt x="1092449" y="3166673"/>
                </a:lnTo>
                <a:lnTo>
                  <a:pt x="1087696" y="3165485"/>
                </a:lnTo>
                <a:lnTo>
                  <a:pt x="1078189" y="3161920"/>
                </a:lnTo>
                <a:lnTo>
                  <a:pt x="1069475" y="3157563"/>
                </a:lnTo>
                <a:lnTo>
                  <a:pt x="1060760" y="3152809"/>
                </a:lnTo>
                <a:lnTo>
                  <a:pt x="1052838" y="3146472"/>
                </a:lnTo>
                <a:lnTo>
                  <a:pt x="1045708" y="3139738"/>
                </a:lnTo>
                <a:lnTo>
                  <a:pt x="1038974" y="3132608"/>
                </a:lnTo>
                <a:lnTo>
                  <a:pt x="1033429" y="3125082"/>
                </a:lnTo>
                <a:lnTo>
                  <a:pt x="1027883" y="3116764"/>
                </a:lnTo>
                <a:lnTo>
                  <a:pt x="1023922" y="3107653"/>
                </a:lnTo>
                <a:lnTo>
                  <a:pt x="1020357" y="3098147"/>
                </a:lnTo>
                <a:lnTo>
                  <a:pt x="1018773" y="3093393"/>
                </a:lnTo>
                <a:lnTo>
                  <a:pt x="1017981" y="3088244"/>
                </a:lnTo>
                <a:lnTo>
                  <a:pt x="1017188" y="3083491"/>
                </a:lnTo>
                <a:lnTo>
                  <a:pt x="1016396" y="3077945"/>
                </a:lnTo>
                <a:lnTo>
                  <a:pt x="1016000" y="3073192"/>
                </a:lnTo>
                <a:lnTo>
                  <a:pt x="1016000" y="3067646"/>
                </a:lnTo>
                <a:lnTo>
                  <a:pt x="1016000" y="3062497"/>
                </a:lnTo>
                <a:lnTo>
                  <a:pt x="1016396" y="3057347"/>
                </a:lnTo>
                <a:lnTo>
                  <a:pt x="1017188" y="3051802"/>
                </a:lnTo>
                <a:lnTo>
                  <a:pt x="1017981" y="3047049"/>
                </a:lnTo>
                <a:lnTo>
                  <a:pt x="1018773" y="3041899"/>
                </a:lnTo>
                <a:lnTo>
                  <a:pt x="1020357" y="3037146"/>
                </a:lnTo>
                <a:lnTo>
                  <a:pt x="1023922" y="3028035"/>
                </a:lnTo>
                <a:lnTo>
                  <a:pt x="1027883" y="3018925"/>
                </a:lnTo>
                <a:lnTo>
                  <a:pt x="1033429" y="3010607"/>
                </a:lnTo>
                <a:lnTo>
                  <a:pt x="1038974" y="3002684"/>
                </a:lnTo>
                <a:lnTo>
                  <a:pt x="1045708" y="2995158"/>
                </a:lnTo>
                <a:lnTo>
                  <a:pt x="1052838" y="2988424"/>
                </a:lnTo>
                <a:lnTo>
                  <a:pt x="1060760" y="2982879"/>
                </a:lnTo>
                <a:lnTo>
                  <a:pt x="1069475" y="2977729"/>
                </a:lnTo>
                <a:lnTo>
                  <a:pt x="1078189" y="2972976"/>
                </a:lnTo>
                <a:lnTo>
                  <a:pt x="1087696" y="2969807"/>
                </a:lnTo>
                <a:lnTo>
                  <a:pt x="1092449" y="2968619"/>
                </a:lnTo>
                <a:lnTo>
                  <a:pt x="1097598" y="2967431"/>
                </a:lnTo>
                <a:lnTo>
                  <a:pt x="1102748" y="2966638"/>
                </a:lnTo>
                <a:lnTo>
                  <a:pt x="1107501" y="2965846"/>
                </a:lnTo>
                <a:lnTo>
                  <a:pt x="1113047" y="2965450"/>
                </a:lnTo>
                <a:close/>
                <a:moveTo>
                  <a:pt x="929315" y="2465387"/>
                </a:moveTo>
                <a:lnTo>
                  <a:pt x="938809" y="2465387"/>
                </a:lnTo>
                <a:lnTo>
                  <a:pt x="948304" y="2465387"/>
                </a:lnTo>
                <a:lnTo>
                  <a:pt x="957798" y="2466182"/>
                </a:lnTo>
                <a:lnTo>
                  <a:pt x="966897" y="2467771"/>
                </a:lnTo>
                <a:lnTo>
                  <a:pt x="975996" y="2469360"/>
                </a:lnTo>
                <a:lnTo>
                  <a:pt x="985095" y="2471347"/>
                </a:lnTo>
                <a:lnTo>
                  <a:pt x="993798" y="2473730"/>
                </a:lnTo>
                <a:lnTo>
                  <a:pt x="1002501" y="2476909"/>
                </a:lnTo>
                <a:lnTo>
                  <a:pt x="1010809" y="2480087"/>
                </a:lnTo>
                <a:lnTo>
                  <a:pt x="1019116" y="2483663"/>
                </a:lnTo>
                <a:lnTo>
                  <a:pt x="1027028" y="2487636"/>
                </a:lnTo>
                <a:lnTo>
                  <a:pt x="1034941" y="2492006"/>
                </a:lnTo>
                <a:lnTo>
                  <a:pt x="1042457" y="2497171"/>
                </a:lnTo>
                <a:lnTo>
                  <a:pt x="1049973" y="2501939"/>
                </a:lnTo>
                <a:lnTo>
                  <a:pt x="1056303" y="2507898"/>
                </a:lnTo>
                <a:lnTo>
                  <a:pt x="1063424" y="2513858"/>
                </a:lnTo>
                <a:lnTo>
                  <a:pt x="1069753" y="2519420"/>
                </a:lnTo>
                <a:lnTo>
                  <a:pt x="1076083" y="2526174"/>
                </a:lnTo>
                <a:lnTo>
                  <a:pt x="1081622" y="2532928"/>
                </a:lnTo>
                <a:lnTo>
                  <a:pt x="1087160" y="2540079"/>
                </a:lnTo>
                <a:lnTo>
                  <a:pt x="1092303" y="2547231"/>
                </a:lnTo>
                <a:lnTo>
                  <a:pt x="1097050" y="2554780"/>
                </a:lnTo>
                <a:lnTo>
                  <a:pt x="1101402" y="2562328"/>
                </a:lnTo>
                <a:lnTo>
                  <a:pt x="1105753" y="2570671"/>
                </a:lnTo>
                <a:lnTo>
                  <a:pt x="1109314" y="2578617"/>
                </a:lnTo>
                <a:lnTo>
                  <a:pt x="1112874" y="2587358"/>
                </a:lnTo>
                <a:lnTo>
                  <a:pt x="1115643" y="2596099"/>
                </a:lnTo>
                <a:lnTo>
                  <a:pt x="1118017" y="2604839"/>
                </a:lnTo>
                <a:lnTo>
                  <a:pt x="1120391" y="2613580"/>
                </a:lnTo>
                <a:lnTo>
                  <a:pt x="1121973" y="2622718"/>
                </a:lnTo>
                <a:lnTo>
                  <a:pt x="1123160" y="2632253"/>
                </a:lnTo>
                <a:lnTo>
                  <a:pt x="1123555" y="2641391"/>
                </a:lnTo>
                <a:lnTo>
                  <a:pt x="1123951" y="2650926"/>
                </a:lnTo>
                <a:lnTo>
                  <a:pt x="1123555" y="2660461"/>
                </a:lnTo>
                <a:lnTo>
                  <a:pt x="1123160" y="2669996"/>
                </a:lnTo>
                <a:lnTo>
                  <a:pt x="1121973" y="2679134"/>
                </a:lnTo>
                <a:lnTo>
                  <a:pt x="1120391" y="2688272"/>
                </a:lnTo>
                <a:lnTo>
                  <a:pt x="1118017" y="2697410"/>
                </a:lnTo>
                <a:lnTo>
                  <a:pt x="1115643" y="2706151"/>
                </a:lnTo>
                <a:lnTo>
                  <a:pt x="1112874" y="2714891"/>
                </a:lnTo>
                <a:lnTo>
                  <a:pt x="1109314" y="2723234"/>
                </a:lnTo>
                <a:lnTo>
                  <a:pt x="1105753" y="2731578"/>
                </a:lnTo>
                <a:lnTo>
                  <a:pt x="1101402" y="2739524"/>
                </a:lnTo>
                <a:lnTo>
                  <a:pt x="1097050" y="2747470"/>
                </a:lnTo>
                <a:lnTo>
                  <a:pt x="1092303" y="2755018"/>
                </a:lnTo>
                <a:lnTo>
                  <a:pt x="1087160" y="2762567"/>
                </a:lnTo>
                <a:lnTo>
                  <a:pt x="1081622" y="2769321"/>
                </a:lnTo>
                <a:lnTo>
                  <a:pt x="1076083" y="2776075"/>
                </a:lnTo>
                <a:lnTo>
                  <a:pt x="1069753" y="2782432"/>
                </a:lnTo>
                <a:lnTo>
                  <a:pt x="1063424" y="2788789"/>
                </a:lnTo>
                <a:lnTo>
                  <a:pt x="1056303" y="2794351"/>
                </a:lnTo>
                <a:lnTo>
                  <a:pt x="1049973" y="2799913"/>
                </a:lnTo>
                <a:lnTo>
                  <a:pt x="1042457" y="2805078"/>
                </a:lnTo>
                <a:lnTo>
                  <a:pt x="1034941" y="2810243"/>
                </a:lnTo>
                <a:lnTo>
                  <a:pt x="1027028" y="2814613"/>
                </a:lnTo>
                <a:lnTo>
                  <a:pt x="1019116" y="2818586"/>
                </a:lnTo>
                <a:lnTo>
                  <a:pt x="1010809" y="2822162"/>
                </a:lnTo>
                <a:lnTo>
                  <a:pt x="1002501" y="2825738"/>
                </a:lnTo>
                <a:lnTo>
                  <a:pt x="993798" y="2828519"/>
                </a:lnTo>
                <a:lnTo>
                  <a:pt x="985095" y="2830903"/>
                </a:lnTo>
                <a:lnTo>
                  <a:pt x="975996" y="2833286"/>
                </a:lnTo>
                <a:lnTo>
                  <a:pt x="966897" y="2834876"/>
                </a:lnTo>
                <a:lnTo>
                  <a:pt x="957798" y="2836068"/>
                </a:lnTo>
                <a:lnTo>
                  <a:pt x="948304" y="2836862"/>
                </a:lnTo>
                <a:lnTo>
                  <a:pt x="938809" y="2836862"/>
                </a:lnTo>
                <a:lnTo>
                  <a:pt x="929315" y="2836862"/>
                </a:lnTo>
                <a:lnTo>
                  <a:pt x="920216" y="2836068"/>
                </a:lnTo>
                <a:lnTo>
                  <a:pt x="910721" y="2834876"/>
                </a:lnTo>
                <a:lnTo>
                  <a:pt x="901623" y="2833286"/>
                </a:lnTo>
                <a:lnTo>
                  <a:pt x="892919" y="2830903"/>
                </a:lnTo>
                <a:lnTo>
                  <a:pt x="883821" y="2828519"/>
                </a:lnTo>
                <a:lnTo>
                  <a:pt x="875513" y="2825738"/>
                </a:lnTo>
                <a:lnTo>
                  <a:pt x="866810" y="2822162"/>
                </a:lnTo>
                <a:lnTo>
                  <a:pt x="858898" y="2818586"/>
                </a:lnTo>
                <a:lnTo>
                  <a:pt x="850590" y="2814613"/>
                </a:lnTo>
                <a:lnTo>
                  <a:pt x="843073" y="2810243"/>
                </a:lnTo>
                <a:lnTo>
                  <a:pt x="835557" y="2805078"/>
                </a:lnTo>
                <a:lnTo>
                  <a:pt x="828041" y="2799913"/>
                </a:lnTo>
                <a:lnTo>
                  <a:pt x="821315" y="2794351"/>
                </a:lnTo>
                <a:lnTo>
                  <a:pt x="814590" y="2788789"/>
                </a:lnTo>
                <a:lnTo>
                  <a:pt x="807865" y="2782432"/>
                </a:lnTo>
                <a:lnTo>
                  <a:pt x="802326" y="2776075"/>
                </a:lnTo>
                <a:lnTo>
                  <a:pt x="796392" y="2769321"/>
                </a:lnTo>
                <a:lnTo>
                  <a:pt x="790458" y="2762567"/>
                </a:lnTo>
                <a:lnTo>
                  <a:pt x="785711" y="2755018"/>
                </a:lnTo>
                <a:lnTo>
                  <a:pt x="780568" y="2747470"/>
                </a:lnTo>
                <a:lnTo>
                  <a:pt x="776217" y="2739524"/>
                </a:lnTo>
                <a:lnTo>
                  <a:pt x="772261" y="2731578"/>
                </a:lnTo>
                <a:lnTo>
                  <a:pt x="768700" y="2723234"/>
                </a:lnTo>
                <a:lnTo>
                  <a:pt x="765140" y="2714891"/>
                </a:lnTo>
                <a:lnTo>
                  <a:pt x="762371" y="2706151"/>
                </a:lnTo>
                <a:lnTo>
                  <a:pt x="759997" y="2697410"/>
                </a:lnTo>
                <a:lnTo>
                  <a:pt x="757623" y="2688272"/>
                </a:lnTo>
                <a:lnTo>
                  <a:pt x="756041" y="2679134"/>
                </a:lnTo>
                <a:lnTo>
                  <a:pt x="754854" y="2669996"/>
                </a:lnTo>
                <a:lnTo>
                  <a:pt x="754063" y="2660461"/>
                </a:lnTo>
                <a:lnTo>
                  <a:pt x="754063" y="2650926"/>
                </a:lnTo>
                <a:lnTo>
                  <a:pt x="754063" y="2641391"/>
                </a:lnTo>
                <a:lnTo>
                  <a:pt x="754854" y="2632253"/>
                </a:lnTo>
                <a:lnTo>
                  <a:pt x="756041" y="2622718"/>
                </a:lnTo>
                <a:lnTo>
                  <a:pt x="757623" y="2613580"/>
                </a:lnTo>
                <a:lnTo>
                  <a:pt x="759997" y="2604839"/>
                </a:lnTo>
                <a:lnTo>
                  <a:pt x="762371" y="2596099"/>
                </a:lnTo>
                <a:lnTo>
                  <a:pt x="765140" y="2587358"/>
                </a:lnTo>
                <a:lnTo>
                  <a:pt x="768700" y="2578617"/>
                </a:lnTo>
                <a:lnTo>
                  <a:pt x="772261" y="2570671"/>
                </a:lnTo>
                <a:lnTo>
                  <a:pt x="776217" y="2562328"/>
                </a:lnTo>
                <a:lnTo>
                  <a:pt x="780568" y="2554780"/>
                </a:lnTo>
                <a:lnTo>
                  <a:pt x="785711" y="2547231"/>
                </a:lnTo>
                <a:lnTo>
                  <a:pt x="790458" y="2540079"/>
                </a:lnTo>
                <a:lnTo>
                  <a:pt x="796392" y="2532928"/>
                </a:lnTo>
                <a:lnTo>
                  <a:pt x="802326" y="2526174"/>
                </a:lnTo>
                <a:lnTo>
                  <a:pt x="807865" y="2519420"/>
                </a:lnTo>
                <a:lnTo>
                  <a:pt x="814590" y="2513858"/>
                </a:lnTo>
                <a:lnTo>
                  <a:pt x="821315" y="2507898"/>
                </a:lnTo>
                <a:lnTo>
                  <a:pt x="828041" y="2501939"/>
                </a:lnTo>
                <a:lnTo>
                  <a:pt x="835557" y="2497171"/>
                </a:lnTo>
                <a:lnTo>
                  <a:pt x="843073" y="2492006"/>
                </a:lnTo>
                <a:lnTo>
                  <a:pt x="850590" y="2487636"/>
                </a:lnTo>
                <a:lnTo>
                  <a:pt x="858898" y="2483663"/>
                </a:lnTo>
                <a:lnTo>
                  <a:pt x="866810" y="2480087"/>
                </a:lnTo>
                <a:lnTo>
                  <a:pt x="875513" y="2476909"/>
                </a:lnTo>
                <a:lnTo>
                  <a:pt x="883821" y="2473730"/>
                </a:lnTo>
                <a:lnTo>
                  <a:pt x="892919" y="2471347"/>
                </a:lnTo>
                <a:lnTo>
                  <a:pt x="901623" y="2469360"/>
                </a:lnTo>
                <a:lnTo>
                  <a:pt x="910721" y="2467771"/>
                </a:lnTo>
                <a:lnTo>
                  <a:pt x="920216" y="2466182"/>
                </a:lnTo>
                <a:lnTo>
                  <a:pt x="929315" y="2465387"/>
                </a:lnTo>
                <a:close/>
                <a:moveTo>
                  <a:pt x="341313" y="1974850"/>
                </a:moveTo>
                <a:lnTo>
                  <a:pt x="341313" y="4526292"/>
                </a:lnTo>
                <a:lnTo>
                  <a:pt x="341710" y="4540184"/>
                </a:lnTo>
                <a:lnTo>
                  <a:pt x="342504" y="4553283"/>
                </a:lnTo>
                <a:lnTo>
                  <a:pt x="343297" y="4567175"/>
                </a:lnTo>
                <a:lnTo>
                  <a:pt x="344488" y="4580274"/>
                </a:lnTo>
                <a:lnTo>
                  <a:pt x="346075" y="4593769"/>
                </a:lnTo>
                <a:lnTo>
                  <a:pt x="347663" y="4606868"/>
                </a:lnTo>
                <a:lnTo>
                  <a:pt x="349647" y="4619966"/>
                </a:lnTo>
                <a:lnTo>
                  <a:pt x="352425" y="4633065"/>
                </a:lnTo>
                <a:lnTo>
                  <a:pt x="355204" y="4646163"/>
                </a:lnTo>
                <a:lnTo>
                  <a:pt x="358379" y="4658468"/>
                </a:lnTo>
                <a:lnTo>
                  <a:pt x="361951" y="4671567"/>
                </a:lnTo>
                <a:lnTo>
                  <a:pt x="365522" y="4683871"/>
                </a:lnTo>
                <a:lnTo>
                  <a:pt x="369491" y="4696176"/>
                </a:lnTo>
                <a:lnTo>
                  <a:pt x="373857" y="4708481"/>
                </a:lnTo>
                <a:lnTo>
                  <a:pt x="378619" y="4720389"/>
                </a:lnTo>
                <a:lnTo>
                  <a:pt x="383382" y="4732296"/>
                </a:lnTo>
                <a:lnTo>
                  <a:pt x="388541" y="4744601"/>
                </a:lnTo>
                <a:lnTo>
                  <a:pt x="393701" y="4756112"/>
                </a:lnTo>
                <a:lnTo>
                  <a:pt x="399654" y="4767226"/>
                </a:lnTo>
                <a:lnTo>
                  <a:pt x="405607" y="4779134"/>
                </a:lnTo>
                <a:lnTo>
                  <a:pt x="411560" y="4790248"/>
                </a:lnTo>
                <a:lnTo>
                  <a:pt x="418307" y="4800965"/>
                </a:lnTo>
                <a:lnTo>
                  <a:pt x="425054" y="4811682"/>
                </a:lnTo>
                <a:lnTo>
                  <a:pt x="432197" y="4822796"/>
                </a:lnTo>
                <a:lnTo>
                  <a:pt x="439738" y="4833116"/>
                </a:lnTo>
                <a:lnTo>
                  <a:pt x="446882" y="4843436"/>
                </a:lnTo>
                <a:lnTo>
                  <a:pt x="454819" y="4853359"/>
                </a:lnTo>
                <a:lnTo>
                  <a:pt x="462757" y="4863282"/>
                </a:lnTo>
                <a:lnTo>
                  <a:pt x="471091" y="4873205"/>
                </a:lnTo>
                <a:lnTo>
                  <a:pt x="479425" y="4882334"/>
                </a:lnTo>
                <a:lnTo>
                  <a:pt x="488157" y="4891861"/>
                </a:lnTo>
                <a:lnTo>
                  <a:pt x="496888" y="4900990"/>
                </a:lnTo>
                <a:lnTo>
                  <a:pt x="506016" y="4909722"/>
                </a:lnTo>
                <a:lnTo>
                  <a:pt x="515144" y="4918455"/>
                </a:lnTo>
                <a:lnTo>
                  <a:pt x="524669" y="4926790"/>
                </a:lnTo>
                <a:lnTo>
                  <a:pt x="534591" y="4935126"/>
                </a:lnTo>
                <a:lnTo>
                  <a:pt x="544513" y="4943064"/>
                </a:lnTo>
                <a:lnTo>
                  <a:pt x="554832" y="4951003"/>
                </a:lnTo>
                <a:lnTo>
                  <a:pt x="565151" y="4958544"/>
                </a:lnTo>
                <a:lnTo>
                  <a:pt x="575469" y="4966086"/>
                </a:lnTo>
                <a:lnTo>
                  <a:pt x="586185" y="4972834"/>
                </a:lnTo>
                <a:lnTo>
                  <a:pt x="596901" y="4979581"/>
                </a:lnTo>
                <a:lnTo>
                  <a:pt x="608013" y="4985932"/>
                </a:lnTo>
                <a:lnTo>
                  <a:pt x="619125" y="4992283"/>
                </a:lnTo>
                <a:lnTo>
                  <a:pt x="630635" y="4998237"/>
                </a:lnTo>
                <a:lnTo>
                  <a:pt x="641747" y="5004191"/>
                </a:lnTo>
                <a:lnTo>
                  <a:pt x="653654" y="5009748"/>
                </a:lnTo>
                <a:lnTo>
                  <a:pt x="665560" y="5014511"/>
                </a:lnTo>
                <a:lnTo>
                  <a:pt x="677466" y="5019671"/>
                </a:lnTo>
                <a:lnTo>
                  <a:pt x="689769" y="5024037"/>
                </a:lnTo>
                <a:lnTo>
                  <a:pt x="701675" y="5028403"/>
                </a:lnTo>
                <a:lnTo>
                  <a:pt x="714375" y="5032373"/>
                </a:lnTo>
                <a:lnTo>
                  <a:pt x="726679" y="5036342"/>
                </a:lnTo>
                <a:lnTo>
                  <a:pt x="739379" y="5039517"/>
                </a:lnTo>
                <a:lnTo>
                  <a:pt x="752079" y="5042693"/>
                </a:lnTo>
                <a:lnTo>
                  <a:pt x="764779" y="5045471"/>
                </a:lnTo>
                <a:lnTo>
                  <a:pt x="778272" y="5047853"/>
                </a:lnTo>
                <a:lnTo>
                  <a:pt x="790972" y="5050234"/>
                </a:lnTo>
                <a:lnTo>
                  <a:pt x="804466" y="5051822"/>
                </a:lnTo>
                <a:lnTo>
                  <a:pt x="817563" y="5053807"/>
                </a:lnTo>
                <a:lnTo>
                  <a:pt x="831057" y="5054997"/>
                </a:lnTo>
                <a:lnTo>
                  <a:pt x="844551" y="5055791"/>
                </a:lnTo>
                <a:lnTo>
                  <a:pt x="858044" y="5056188"/>
                </a:lnTo>
                <a:lnTo>
                  <a:pt x="871538" y="5056188"/>
                </a:lnTo>
                <a:lnTo>
                  <a:pt x="885429" y="5056188"/>
                </a:lnTo>
                <a:lnTo>
                  <a:pt x="898922" y="5055791"/>
                </a:lnTo>
                <a:lnTo>
                  <a:pt x="912813" y="5054997"/>
                </a:lnTo>
                <a:lnTo>
                  <a:pt x="926307" y="5053807"/>
                </a:lnTo>
                <a:lnTo>
                  <a:pt x="939404" y="5051822"/>
                </a:lnTo>
                <a:lnTo>
                  <a:pt x="952897" y="5050234"/>
                </a:lnTo>
                <a:lnTo>
                  <a:pt x="965597" y="5047853"/>
                </a:lnTo>
                <a:lnTo>
                  <a:pt x="978297" y="5045471"/>
                </a:lnTo>
                <a:lnTo>
                  <a:pt x="991394" y="5042693"/>
                </a:lnTo>
                <a:lnTo>
                  <a:pt x="1004094" y="5039517"/>
                </a:lnTo>
                <a:lnTo>
                  <a:pt x="1017191" y="5036342"/>
                </a:lnTo>
                <a:lnTo>
                  <a:pt x="1029494" y="5032373"/>
                </a:lnTo>
                <a:lnTo>
                  <a:pt x="1042194" y="5028403"/>
                </a:lnTo>
                <a:lnTo>
                  <a:pt x="1054101" y="5024037"/>
                </a:lnTo>
                <a:lnTo>
                  <a:pt x="1066007" y="5019671"/>
                </a:lnTo>
                <a:lnTo>
                  <a:pt x="1078310" y="5014511"/>
                </a:lnTo>
                <a:lnTo>
                  <a:pt x="1089819" y="5009748"/>
                </a:lnTo>
                <a:lnTo>
                  <a:pt x="1101725" y="5004191"/>
                </a:lnTo>
                <a:lnTo>
                  <a:pt x="1113235" y="4998237"/>
                </a:lnTo>
                <a:lnTo>
                  <a:pt x="1124744" y="4992283"/>
                </a:lnTo>
                <a:lnTo>
                  <a:pt x="1135460" y="4985932"/>
                </a:lnTo>
                <a:lnTo>
                  <a:pt x="1146969" y="4979581"/>
                </a:lnTo>
                <a:lnTo>
                  <a:pt x="1157685" y="4972834"/>
                </a:lnTo>
                <a:lnTo>
                  <a:pt x="1168401" y="4966086"/>
                </a:lnTo>
                <a:lnTo>
                  <a:pt x="1178719" y="4958544"/>
                </a:lnTo>
                <a:lnTo>
                  <a:pt x="1189038" y="4951003"/>
                </a:lnTo>
                <a:lnTo>
                  <a:pt x="1198960" y="4943064"/>
                </a:lnTo>
                <a:lnTo>
                  <a:pt x="1209279" y="4935126"/>
                </a:lnTo>
                <a:lnTo>
                  <a:pt x="1218804" y="4926790"/>
                </a:lnTo>
                <a:lnTo>
                  <a:pt x="1228329" y="4918455"/>
                </a:lnTo>
                <a:lnTo>
                  <a:pt x="1237854" y="4909722"/>
                </a:lnTo>
                <a:lnTo>
                  <a:pt x="1246982" y="4900990"/>
                </a:lnTo>
                <a:lnTo>
                  <a:pt x="1255713" y="4891861"/>
                </a:lnTo>
                <a:lnTo>
                  <a:pt x="1264444" y="4882334"/>
                </a:lnTo>
                <a:lnTo>
                  <a:pt x="1272779" y="4873205"/>
                </a:lnTo>
                <a:lnTo>
                  <a:pt x="1281113" y="4863282"/>
                </a:lnTo>
                <a:lnTo>
                  <a:pt x="1289051" y="4853359"/>
                </a:lnTo>
                <a:lnTo>
                  <a:pt x="1296591" y="4843436"/>
                </a:lnTo>
                <a:lnTo>
                  <a:pt x="1304132" y="4833116"/>
                </a:lnTo>
                <a:lnTo>
                  <a:pt x="1311275" y="4822796"/>
                </a:lnTo>
                <a:lnTo>
                  <a:pt x="1318419" y="4811682"/>
                </a:lnTo>
                <a:lnTo>
                  <a:pt x="1325563" y="4800965"/>
                </a:lnTo>
                <a:lnTo>
                  <a:pt x="1331516" y="4790248"/>
                </a:lnTo>
                <a:lnTo>
                  <a:pt x="1337866" y="4779134"/>
                </a:lnTo>
                <a:lnTo>
                  <a:pt x="1344216" y="4767226"/>
                </a:lnTo>
                <a:lnTo>
                  <a:pt x="1349375" y="4756112"/>
                </a:lnTo>
                <a:lnTo>
                  <a:pt x="1355329" y="4744601"/>
                </a:lnTo>
                <a:lnTo>
                  <a:pt x="1360488" y="4732296"/>
                </a:lnTo>
                <a:lnTo>
                  <a:pt x="1365251" y="4720389"/>
                </a:lnTo>
                <a:lnTo>
                  <a:pt x="1370013" y="4708481"/>
                </a:lnTo>
                <a:lnTo>
                  <a:pt x="1373982" y="4696176"/>
                </a:lnTo>
                <a:lnTo>
                  <a:pt x="1378347" y="4683871"/>
                </a:lnTo>
                <a:lnTo>
                  <a:pt x="1381919" y="4671567"/>
                </a:lnTo>
                <a:lnTo>
                  <a:pt x="1385094" y="4658468"/>
                </a:lnTo>
                <a:lnTo>
                  <a:pt x="1388666" y="4646163"/>
                </a:lnTo>
                <a:lnTo>
                  <a:pt x="1391047" y="4633065"/>
                </a:lnTo>
                <a:lnTo>
                  <a:pt x="1393429" y="4619966"/>
                </a:lnTo>
                <a:lnTo>
                  <a:pt x="1396207" y="4606868"/>
                </a:lnTo>
                <a:lnTo>
                  <a:pt x="1397794" y="4593769"/>
                </a:lnTo>
                <a:lnTo>
                  <a:pt x="1399382" y="4580274"/>
                </a:lnTo>
                <a:lnTo>
                  <a:pt x="1400572" y="4567175"/>
                </a:lnTo>
                <a:lnTo>
                  <a:pt x="1401366" y="4553283"/>
                </a:lnTo>
                <a:lnTo>
                  <a:pt x="1401763" y="4540184"/>
                </a:lnTo>
                <a:lnTo>
                  <a:pt x="1401763" y="4526292"/>
                </a:lnTo>
                <a:lnTo>
                  <a:pt x="1401763" y="1976413"/>
                </a:lnTo>
                <a:lnTo>
                  <a:pt x="1401366" y="1977586"/>
                </a:lnTo>
                <a:lnTo>
                  <a:pt x="1400572" y="1979149"/>
                </a:lnTo>
                <a:lnTo>
                  <a:pt x="1399382" y="1980321"/>
                </a:lnTo>
                <a:lnTo>
                  <a:pt x="1396207" y="1982666"/>
                </a:lnTo>
                <a:lnTo>
                  <a:pt x="1391047" y="1985010"/>
                </a:lnTo>
                <a:lnTo>
                  <a:pt x="1385094" y="1987355"/>
                </a:lnTo>
                <a:lnTo>
                  <a:pt x="1378347" y="1990090"/>
                </a:lnTo>
                <a:lnTo>
                  <a:pt x="1370013" y="1992435"/>
                </a:lnTo>
                <a:lnTo>
                  <a:pt x="1360488" y="1994779"/>
                </a:lnTo>
                <a:lnTo>
                  <a:pt x="1349375" y="1997124"/>
                </a:lnTo>
                <a:lnTo>
                  <a:pt x="1337866" y="1999078"/>
                </a:lnTo>
                <a:lnTo>
                  <a:pt x="1311275" y="2003376"/>
                </a:lnTo>
                <a:lnTo>
                  <a:pt x="1281113" y="2007284"/>
                </a:lnTo>
                <a:lnTo>
                  <a:pt x="1246982" y="2010801"/>
                </a:lnTo>
                <a:lnTo>
                  <a:pt x="1209279" y="2014318"/>
                </a:lnTo>
                <a:lnTo>
                  <a:pt x="1168401" y="2017053"/>
                </a:lnTo>
                <a:lnTo>
                  <a:pt x="1124744" y="2019398"/>
                </a:lnTo>
                <a:lnTo>
                  <a:pt x="1078310" y="2021742"/>
                </a:lnTo>
                <a:lnTo>
                  <a:pt x="1029494" y="2023696"/>
                </a:lnTo>
                <a:lnTo>
                  <a:pt x="978297" y="2024869"/>
                </a:lnTo>
                <a:lnTo>
                  <a:pt x="926307" y="2025650"/>
                </a:lnTo>
                <a:lnTo>
                  <a:pt x="871538" y="2025650"/>
                </a:lnTo>
                <a:lnTo>
                  <a:pt x="817563" y="2025650"/>
                </a:lnTo>
                <a:lnTo>
                  <a:pt x="764779" y="2024869"/>
                </a:lnTo>
                <a:lnTo>
                  <a:pt x="714375" y="2023696"/>
                </a:lnTo>
                <a:lnTo>
                  <a:pt x="665560" y="2021742"/>
                </a:lnTo>
                <a:lnTo>
                  <a:pt x="619125" y="2019398"/>
                </a:lnTo>
                <a:lnTo>
                  <a:pt x="575469" y="2017053"/>
                </a:lnTo>
                <a:lnTo>
                  <a:pt x="534591" y="2014318"/>
                </a:lnTo>
                <a:lnTo>
                  <a:pt x="496888" y="2010801"/>
                </a:lnTo>
                <a:lnTo>
                  <a:pt x="462757" y="2007284"/>
                </a:lnTo>
                <a:lnTo>
                  <a:pt x="432197" y="2003376"/>
                </a:lnTo>
                <a:lnTo>
                  <a:pt x="405607" y="1999078"/>
                </a:lnTo>
                <a:lnTo>
                  <a:pt x="393701" y="1997124"/>
                </a:lnTo>
                <a:lnTo>
                  <a:pt x="383382" y="1994779"/>
                </a:lnTo>
                <a:lnTo>
                  <a:pt x="373857" y="1992435"/>
                </a:lnTo>
                <a:lnTo>
                  <a:pt x="365522" y="1990090"/>
                </a:lnTo>
                <a:lnTo>
                  <a:pt x="358379" y="1987355"/>
                </a:lnTo>
                <a:lnTo>
                  <a:pt x="352425" y="1985010"/>
                </a:lnTo>
                <a:lnTo>
                  <a:pt x="347663" y="1982666"/>
                </a:lnTo>
                <a:lnTo>
                  <a:pt x="344488" y="1980321"/>
                </a:lnTo>
                <a:lnTo>
                  <a:pt x="343297" y="1979149"/>
                </a:lnTo>
                <a:lnTo>
                  <a:pt x="342504" y="1977586"/>
                </a:lnTo>
                <a:lnTo>
                  <a:pt x="341710" y="1976413"/>
                </a:lnTo>
                <a:lnTo>
                  <a:pt x="341313" y="1974850"/>
                </a:lnTo>
                <a:close/>
                <a:moveTo>
                  <a:pt x="174625" y="0"/>
                </a:moveTo>
                <a:lnTo>
                  <a:pt x="1568450" y="0"/>
                </a:lnTo>
                <a:lnTo>
                  <a:pt x="1577578" y="397"/>
                </a:lnTo>
                <a:lnTo>
                  <a:pt x="1586309" y="1191"/>
                </a:lnTo>
                <a:lnTo>
                  <a:pt x="1595041" y="1985"/>
                </a:lnTo>
                <a:lnTo>
                  <a:pt x="1603772" y="3573"/>
                </a:lnTo>
                <a:lnTo>
                  <a:pt x="1612106" y="5557"/>
                </a:lnTo>
                <a:lnTo>
                  <a:pt x="1620441" y="7939"/>
                </a:lnTo>
                <a:lnTo>
                  <a:pt x="1628378" y="10717"/>
                </a:lnTo>
                <a:lnTo>
                  <a:pt x="1636316" y="13496"/>
                </a:lnTo>
                <a:lnTo>
                  <a:pt x="1644253" y="17465"/>
                </a:lnTo>
                <a:lnTo>
                  <a:pt x="1651794" y="21038"/>
                </a:lnTo>
                <a:lnTo>
                  <a:pt x="1659334" y="25404"/>
                </a:lnTo>
                <a:lnTo>
                  <a:pt x="1666081" y="29770"/>
                </a:lnTo>
                <a:lnTo>
                  <a:pt x="1672828" y="34930"/>
                </a:lnTo>
                <a:lnTo>
                  <a:pt x="1679575" y="39694"/>
                </a:lnTo>
                <a:lnTo>
                  <a:pt x="1685925" y="45251"/>
                </a:lnTo>
                <a:lnTo>
                  <a:pt x="1691878" y="50808"/>
                </a:lnTo>
                <a:lnTo>
                  <a:pt x="1697831" y="57159"/>
                </a:lnTo>
                <a:lnTo>
                  <a:pt x="1702991" y="63510"/>
                </a:lnTo>
                <a:lnTo>
                  <a:pt x="1708150" y="70258"/>
                </a:lnTo>
                <a:lnTo>
                  <a:pt x="1713309" y="76609"/>
                </a:lnTo>
                <a:lnTo>
                  <a:pt x="1717675" y="83753"/>
                </a:lnTo>
                <a:lnTo>
                  <a:pt x="1722041" y="91295"/>
                </a:lnTo>
                <a:lnTo>
                  <a:pt x="1725613" y="98837"/>
                </a:lnTo>
                <a:lnTo>
                  <a:pt x="1729184" y="106776"/>
                </a:lnTo>
                <a:lnTo>
                  <a:pt x="1732359" y="114714"/>
                </a:lnTo>
                <a:lnTo>
                  <a:pt x="1735137" y="122256"/>
                </a:lnTo>
                <a:lnTo>
                  <a:pt x="1737122" y="130592"/>
                </a:lnTo>
                <a:lnTo>
                  <a:pt x="1739503" y="138927"/>
                </a:lnTo>
                <a:lnTo>
                  <a:pt x="1741091" y="147660"/>
                </a:lnTo>
                <a:lnTo>
                  <a:pt x="1741884" y="156392"/>
                </a:lnTo>
                <a:lnTo>
                  <a:pt x="1742678" y="165125"/>
                </a:lnTo>
                <a:lnTo>
                  <a:pt x="1743075" y="174254"/>
                </a:lnTo>
                <a:lnTo>
                  <a:pt x="1742678" y="182987"/>
                </a:lnTo>
                <a:lnTo>
                  <a:pt x="1741884" y="192116"/>
                </a:lnTo>
                <a:lnTo>
                  <a:pt x="1741091" y="200849"/>
                </a:lnTo>
                <a:lnTo>
                  <a:pt x="1739503" y="209185"/>
                </a:lnTo>
                <a:lnTo>
                  <a:pt x="1737122" y="217917"/>
                </a:lnTo>
                <a:lnTo>
                  <a:pt x="1735137" y="226253"/>
                </a:lnTo>
                <a:lnTo>
                  <a:pt x="1732359" y="234192"/>
                </a:lnTo>
                <a:lnTo>
                  <a:pt x="1729184" y="242130"/>
                </a:lnTo>
                <a:lnTo>
                  <a:pt x="1725613" y="250069"/>
                </a:lnTo>
                <a:lnTo>
                  <a:pt x="1722041" y="257611"/>
                </a:lnTo>
                <a:lnTo>
                  <a:pt x="1717675" y="264358"/>
                </a:lnTo>
                <a:lnTo>
                  <a:pt x="1713309" y="271503"/>
                </a:lnTo>
                <a:lnTo>
                  <a:pt x="1708150" y="278648"/>
                </a:lnTo>
                <a:lnTo>
                  <a:pt x="1702991" y="285396"/>
                </a:lnTo>
                <a:lnTo>
                  <a:pt x="1697831" y="291747"/>
                </a:lnTo>
                <a:lnTo>
                  <a:pt x="1691878" y="297304"/>
                </a:lnTo>
                <a:lnTo>
                  <a:pt x="1685925" y="303258"/>
                </a:lnTo>
                <a:lnTo>
                  <a:pt x="1679575" y="308815"/>
                </a:lnTo>
                <a:lnTo>
                  <a:pt x="1672828" y="313975"/>
                </a:lnTo>
                <a:lnTo>
                  <a:pt x="1666081" y="319135"/>
                </a:lnTo>
                <a:lnTo>
                  <a:pt x="1659334" y="323502"/>
                </a:lnTo>
                <a:lnTo>
                  <a:pt x="1651794" y="327868"/>
                </a:lnTo>
                <a:lnTo>
                  <a:pt x="1644253" y="331440"/>
                </a:lnTo>
                <a:lnTo>
                  <a:pt x="1636316" y="334616"/>
                </a:lnTo>
                <a:lnTo>
                  <a:pt x="1628378" y="338188"/>
                </a:lnTo>
                <a:lnTo>
                  <a:pt x="1620441" y="340570"/>
                </a:lnTo>
                <a:lnTo>
                  <a:pt x="1612106" y="342951"/>
                </a:lnTo>
                <a:lnTo>
                  <a:pt x="1603772" y="345333"/>
                </a:lnTo>
                <a:lnTo>
                  <a:pt x="1595041" y="346921"/>
                </a:lnTo>
                <a:lnTo>
                  <a:pt x="1586309" y="347715"/>
                </a:lnTo>
                <a:lnTo>
                  <a:pt x="1577578" y="348509"/>
                </a:lnTo>
                <a:lnTo>
                  <a:pt x="1568450" y="348509"/>
                </a:lnTo>
                <a:lnTo>
                  <a:pt x="1562497" y="348509"/>
                </a:lnTo>
                <a:lnTo>
                  <a:pt x="1562497" y="4629844"/>
                </a:lnTo>
                <a:lnTo>
                  <a:pt x="1562100" y="4647309"/>
                </a:lnTo>
                <a:lnTo>
                  <a:pt x="1561306" y="4664377"/>
                </a:lnTo>
                <a:lnTo>
                  <a:pt x="1560116" y="4681445"/>
                </a:lnTo>
                <a:lnTo>
                  <a:pt x="1558528" y="4698514"/>
                </a:lnTo>
                <a:lnTo>
                  <a:pt x="1556941" y="4715582"/>
                </a:lnTo>
                <a:lnTo>
                  <a:pt x="1554559" y="4731856"/>
                </a:lnTo>
                <a:lnTo>
                  <a:pt x="1551384" y="4748527"/>
                </a:lnTo>
                <a:lnTo>
                  <a:pt x="1548606" y="4764802"/>
                </a:lnTo>
                <a:lnTo>
                  <a:pt x="1545034" y="4781473"/>
                </a:lnTo>
                <a:lnTo>
                  <a:pt x="1541066" y="4797747"/>
                </a:lnTo>
                <a:lnTo>
                  <a:pt x="1536700" y="4813625"/>
                </a:lnTo>
                <a:lnTo>
                  <a:pt x="1531937" y="4829105"/>
                </a:lnTo>
                <a:lnTo>
                  <a:pt x="1527175" y="4844982"/>
                </a:lnTo>
                <a:lnTo>
                  <a:pt x="1521619" y="4860463"/>
                </a:lnTo>
                <a:lnTo>
                  <a:pt x="1515666" y="4875943"/>
                </a:lnTo>
                <a:lnTo>
                  <a:pt x="1509713" y="4891027"/>
                </a:lnTo>
                <a:lnTo>
                  <a:pt x="1502966" y="4906110"/>
                </a:lnTo>
                <a:lnTo>
                  <a:pt x="1495822" y="4920797"/>
                </a:lnTo>
                <a:lnTo>
                  <a:pt x="1488678" y="4935087"/>
                </a:lnTo>
                <a:lnTo>
                  <a:pt x="1481137" y="4949773"/>
                </a:lnTo>
                <a:lnTo>
                  <a:pt x="1473200" y="4963666"/>
                </a:lnTo>
                <a:lnTo>
                  <a:pt x="1465263" y="4977956"/>
                </a:lnTo>
                <a:lnTo>
                  <a:pt x="1456531" y="4991848"/>
                </a:lnTo>
                <a:lnTo>
                  <a:pt x="1447800" y="5004947"/>
                </a:lnTo>
                <a:lnTo>
                  <a:pt x="1438672" y="5018443"/>
                </a:lnTo>
                <a:lnTo>
                  <a:pt x="1428750" y="5031145"/>
                </a:lnTo>
                <a:lnTo>
                  <a:pt x="1418828" y="5044244"/>
                </a:lnTo>
                <a:lnTo>
                  <a:pt x="1408906" y="5056945"/>
                </a:lnTo>
                <a:lnTo>
                  <a:pt x="1398587" y="5068854"/>
                </a:lnTo>
                <a:lnTo>
                  <a:pt x="1387872" y="5081158"/>
                </a:lnTo>
                <a:lnTo>
                  <a:pt x="1377156" y="5093067"/>
                </a:lnTo>
                <a:lnTo>
                  <a:pt x="1365250" y="5104181"/>
                </a:lnTo>
                <a:lnTo>
                  <a:pt x="1354137" y="5115692"/>
                </a:lnTo>
                <a:lnTo>
                  <a:pt x="1342231" y="5126806"/>
                </a:lnTo>
                <a:lnTo>
                  <a:pt x="1329928" y="5137126"/>
                </a:lnTo>
                <a:lnTo>
                  <a:pt x="1318022" y="5147843"/>
                </a:lnTo>
                <a:lnTo>
                  <a:pt x="1305719" y="5157767"/>
                </a:lnTo>
                <a:lnTo>
                  <a:pt x="1292622" y="5167293"/>
                </a:lnTo>
                <a:lnTo>
                  <a:pt x="1279525" y="5176820"/>
                </a:lnTo>
                <a:lnTo>
                  <a:pt x="1266031" y="5186743"/>
                </a:lnTo>
                <a:lnTo>
                  <a:pt x="1252934" y="5195476"/>
                </a:lnTo>
                <a:lnTo>
                  <a:pt x="1239044" y="5204208"/>
                </a:lnTo>
                <a:lnTo>
                  <a:pt x="1224756" y="5211750"/>
                </a:lnTo>
                <a:lnTo>
                  <a:pt x="1210866" y="5219689"/>
                </a:lnTo>
                <a:lnTo>
                  <a:pt x="1196578" y="5227627"/>
                </a:lnTo>
                <a:lnTo>
                  <a:pt x="1181894" y="5234772"/>
                </a:lnTo>
                <a:lnTo>
                  <a:pt x="1167209" y="5241917"/>
                </a:lnTo>
                <a:lnTo>
                  <a:pt x="1152128" y="5247871"/>
                </a:lnTo>
                <a:lnTo>
                  <a:pt x="1136650" y="5254222"/>
                </a:lnTo>
                <a:lnTo>
                  <a:pt x="1121966" y="5260176"/>
                </a:lnTo>
                <a:lnTo>
                  <a:pt x="1106091" y="5265733"/>
                </a:lnTo>
                <a:lnTo>
                  <a:pt x="1090216" y="5270893"/>
                </a:lnTo>
                <a:lnTo>
                  <a:pt x="1074341" y="5275656"/>
                </a:lnTo>
                <a:lnTo>
                  <a:pt x="1058863" y="5280023"/>
                </a:lnTo>
                <a:lnTo>
                  <a:pt x="1042591" y="5283595"/>
                </a:lnTo>
                <a:lnTo>
                  <a:pt x="1026319" y="5287564"/>
                </a:lnTo>
                <a:lnTo>
                  <a:pt x="1009650" y="5290343"/>
                </a:lnTo>
                <a:lnTo>
                  <a:pt x="992981" y="5293518"/>
                </a:lnTo>
                <a:lnTo>
                  <a:pt x="976313" y="5295503"/>
                </a:lnTo>
                <a:lnTo>
                  <a:pt x="959247" y="5297488"/>
                </a:lnTo>
                <a:lnTo>
                  <a:pt x="942181" y="5299076"/>
                </a:lnTo>
                <a:lnTo>
                  <a:pt x="925513" y="5299869"/>
                </a:lnTo>
                <a:lnTo>
                  <a:pt x="908447" y="5300663"/>
                </a:lnTo>
                <a:lnTo>
                  <a:pt x="890984" y="5300663"/>
                </a:lnTo>
                <a:lnTo>
                  <a:pt x="873522" y="5300663"/>
                </a:lnTo>
                <a:lnTo>
                  <a:pt x="856456" y="5299869"/>
                </a:lnTo>
                <a:lnTo>
                  <a:pt x="839391" y="5299076"/>
                </a:lnTo>
                <a:lnTo>
                  <a:pt x="822325" y="5297488"/>
                </a:lnTo>
                <a:lnTo>
                  <a:pt x="805259" y="5295503"/>
                </a:lnTo>
                <a:lnTo>
                  <a:pt x="788591" y="5293518"/>
                </a:lnTo>
                <a:lnTo>
                  <a:pt x="771922" y="5290343"/>
                </a:lnTo>
                <a:lnTo>
                  <a:pt x="755253" y="5287564"/>
                </a:lnTo>
                <a:lnTo>
                  <a:pt x="738981" y="5283595"/>
                </a:lnTo>
                <a:lnTo>
                  <a:pt x="723106" y="5280023"/>
                </a:lnTo>
                <a:lnTo>
                  <a:pt x="707231" y="5275656"/>
                </a:lnTo>
                <a:lnTo>
                  <a:pt x="691356" y="5270893"/>
                </a:lnTo>
                <a:lnTo>
                  <a:pt x="675481" y="5265733"/>
                </a:lnTo>
                <a:lnTo>
                  <a:pt x="659606" y="5260176"/>
                </a:lnTo>
                <a:lnTo>
                  <a:pt x="644922" y="5254222"/>
                </a:lnTo>
                <a:lnTo>
                  <a:pt x="629444" y="5247871"/>
                </a:lnTo>
                <a:lnTo>
                  <a:pt x="614363" y="5241917"/>
                </a:lnTo>
                <a:lnTo>
                  <a:pt x="599678" y="5234772"/>
                </a:lnTo>
                <a:lnTo>
                  <a:pt x="584994" y="5227627"/>
                </a:lnTo>
                <a:lnTo>
                  <a:pt x="570706" y="5219689"/>
                </a:lnTo>
                <a:lnTo>
                  <a:pt x="556816" y="5211750"/>
                </a:lnTo>
                <a:lnTo>
                  <a:pt x="542528" y="5204208"/>
                </a:lnTo>
                <a:lnTo>
                  <a:pt x="529034" y="5195476"/>
                </a:lnTo>
                <a:lnTo>
                  <a:pt x="515541" y="5186743"/>
                </a:lnTo>
                <a:lnTo>
                  <a:pt x="502444" y="5176820"/>
                </a:lnTo>
                <a:lnTo>
                  <a:pt x="488950" y="5167293"/>
                </a:lnTo>
                <a:lnTo>
                  <a:pt x="476250" y="5157767"/>
                </a:lnTo>
                <a:lnTo>
                  <a:pt x="463550" y="5147843"/>
                </a:lnTo>
                <a:lnTo>
                  <a:pt x="451644" y="5137126"/>
                </a:lnTo>
                <a:lnTo>
                  <a:pt x="439737" y="5126806"/>
                </a:lnTo>
                <a:lnTo>
                  <a:pt x="427434" y="5115692"/>
                </a:lnTo>
                <a:lnTo>
                  <a:pt x="415925" y="5104181"/>
                </a:lnTo>
                <a:lnTo>
                  <a:pt x="404813" y="5093067"/>
                </a:lnTo>
                <a:lnTo>
                  <a:pt x="393700" y="5081158"/>
                </a:lnTo>
                <a:lnTo>
                  <a:pt x="382984" y="5068854"/>
                </a:lnTo>
                <a:lnTo>
                  <a:pt x="372666" y="5056945"/>
                </a:lnTo>
                <a:lnTo>
                  <a:pt x="362744" y="5044244"/>
                </a:lnTo>
                <a:lnTo>
                  <a:pt x="352822" y="5031145"/>
                </a:lnTo>
                <a:lnTo>
                  <a:pt x="343297" y="5018443"/>
                </a:lnTo>
                <a:lnTo>
                  <a:pt x="334169" y="5004947"/>
                </a:lnTo>
                <a:lnTo>
                  <a:pt x="325437" y="4991848"/>
                </a:lnTo>
                <a:lnTo>
                  <a:pt x="316706" y="4977956"/>
                </a:lnTo>
                <a:lnTo>
                  <a:pt x="308372" y="4963666"/>
                </a:lnTo>
                <a:lnTo>
                  <a:pt x="300434" y="4949773"/>
                </a:lnTo>
                <a:lnTo>
                  <a:pt x="292894" y="4935087"/>
                </a:lnTo>
                <a:lnTo>
                  <a:pt x="285750" y="4920797"/>
                </a:lnTo>
                <a:lnTo>
                  <a:pt x="278606" y="4906110"/>
                </a:lnTo>
                <a:lnTo>
                  <a:pt x="272256" y="4891027"/>
                </a:lnTo>
                <a:lnTo>
                  <a:pt x="265906" y="4875943"/>
                </a:lnTo>
                <a:lnTo>
                  <a:pt x="259953" y="4860463"/>
                </a:lnTo>
                <a:lnTo>
                  <a:pt x="254794" y="4844982"/>
                </a:lnTo>
                <a:lnTo>
                  <a:pt x="249634" y="4829105"/>
                </a:lnTo>
                <a:lnTo>
                  <a:pt x="245269" y="4813625"/>
                </a:lnTo>
                <a:lnTo>
                  <a:pt x="240506" y="4797747"/>
                </a:lnTo>
                <a:lnTo>
                  <a:pt x="236934" y="4781473"/>
                </a:lnTo>
                <a:lnTo>
                  <a:pt x="232966" y="4764802"/>
                </a:lnTo>
                <a:lnTo>
                  <a:pt x="229791" y="4748527"/>
                </a:lnTo>
                <a:lnTo>
                  <a:pt x="227409" y="4731856"/>
                </a:lnTo>
                <a:lnTo>
                  <a:pt x="224631" y="4715582"/>
                </a:lnTo>
                <a:lnTo>
                  <a:pt x="223044" y="4698514"/>
                </a:lnTo>
                <a:lnTo>
                  <a:pt x="221456" y="4681445"/>
                </a:lnTo>
                <a:lnTo>
                  <a:pt x="220266" y="4664377"/>
                </a:lnTo>
                <a:lnTo>
                  <a:pt x="219869" y="4647309"/>
                </a:lnTo>
                <a:lnTo>
                  <a:pt x="219472" y="4629844"/>
                </a:lnTo>
                <a:lnTo>
                  <a:pt x="219472" y="348509"/>
                </a:lnTo>
                <a:lnTo>
                  <a:pt x="174625" y="348509"/>
                </a:lnTo>
                <a:lnTo>
                  <a:pt x="165497" y="348509"/>
                </a:lnTo>
                <a:lnTo>
                  <a:pt x="156766" y="347715"/>
                </a:lnTo>
                <a:lnTo>
                  <a:pt x="148034" y="346921"/>
                </a:lnTo>
                <a:lnTo>
                  <a:pt x="139303" y="345333"/>
                </a:lnTo>
                <a:lnTo>
                  <a:pt x="130969" y="342951"/>
                </a:lnTo>
                <a:lnTo>
                  <a:pt x="122634" y="340570"/>
                </a:lnTo>
                <a:lnTo>
                  <a:pt x="114300" y="338188"/>
                </a:lnTo>
                <a:lnTo>
                  <a:pt x="106363" y="334616"/>
                </a:lnTo>
                <a:lnTo>
                  <a:pt x="98822" y="331440"/>
                </a:lnTo>
                <a:lnTo>
                  <a:pt x="91281" y="327868"/>
                </a:lnTo>
                <a:lnTo>
                  <a:pt x="83741" y="323502"/>
                </a:lnTo>
                <a:lnTo>
                  <a:pt x="76994" y="319135"/>
                </a:lnTo>
                <a:lnTo>
                  <a:pt x="70247" y="313975"/>
                </a:lnTo>
                <a:lnTo>
                  <a:pt x="63500" y="308815"/>
                </a:lnTo>
                <a:lnTo>
                  <a:pt x="57150" y="303258"/>
                </a:lnTo>
                <a:lnTo>
                  <a:pt x="51197" y="297304"/>
                </a:lnTo>
                <a:lnTo>
                  <a:pt x="45244" y="291747"/>
                </a:lnTo>
                <a:lnTo>
                  <a:pt x="39687" y="285396"/>
                </a:lnTo>
                <a:lnTo>
                  <a:pt x="34528" y="278648"/>
                </a:lnTo>
                <a:lnTo>
                  <a:pt x="29766" y="271503"/>
                </a:lnTo>
                <a:lnTo>
                  <a:pt x="25400" y="264358"/>
                </a:lnTo>
                <a:lnTo>
                  <a:pt x="21034" y="257611"/>
                </a:lnTo>
                <a:lnTo>
                  <a:pt x="17066" y="250069"/>
                </a:lnTo>
                <a:lnTo>
                  <a:pt x="13494" y="242130"/>
                </a:lnTo>
                <a:lnTo>
                  <a:pt x="10716" y="234192"/>
                </a:lnTo>
                <a:lnTo>
                  <a:pt x="7937" y="226253"/>
                </a:lnTo>
                <a:lnTo>
                  <a:pt x="5159" y="217917"/>
                </a:lnTo>
                <a:lnTo>
                  <a:pt x="3572" y="209185"/>
                </a:lnTo>
                <a:lnTo>
                  <a:pt x="1984" y="200849"/>
                </a:lnTo>
                <a:lnTo>
                  <a:pt x="794" y="192116"/>
                </a:lnTo>
                <a:lnTo>
                  <a:pt x="397" y="182987"/>
                </a:lnTo>
                <a:lnTo>
                  <a:pt x="0" y="174254"/>
                </a:lnTo>
                <a:lnTo>
                  <a:pt x="397" y="165125"/>
                </a:lnTo>
                <a:lnTo>
                  <a:pt x="794" y="156392"/>
                </a:lnTo>
                <a:lnTo>
                  <a:pt x="1984" y="147660"/>
                </a:lnTo>
                <a:lnTo>
                  <a:pt x="3572" y="138927"/>
                </a:lnTo>
                <a:lnTo>
                  <a:pt x="5159" y="130592"/>
                </a:lnTo>
                <a:lnTo>
                  <a:pt x="7937" y="122256"/>
                </a:lnTo>
                <a:lnTo>
                  <a:pt x="10716" y="114714"/>
                </a:lnTo>
                <a:lnTo>
                  <a:pt x="13494" y="106776"/>
                </a:lnTo>
                <a:lnTo>
                  <a:pt x="17066" y="98837"/>
                </a:lnTo>
                <a:lnTo>
                  <a:pt x="21034" y="91295"/>
                </a:lnTo>
                <a:lnTo>
                  <a:pt x="25400" y="83753"/>
                </a:lnTo>
                <a:lnTo>
                  <a:pt x="29766" y="76609"/>
                </a:lnTo>
                <a:lnTo>
                  <a:pt x="34528" y="70258"/>
                </a:lnTo>
                <a:lnTo>
                  <a:pt x="39687" y="63510"/>
                </a:lnTo>
                <a:lnTo>
                  <a:pt x="45244" y="57159"/>
                </a:lnTo>
                <a:lnTo>
                  <a:pt x="51197" y="50808"/>
                </a:lnTo>
                <a:lnTo>
                  <a:pt x="57150" y="45251"/>
                </a:lnTo>
                <a:lnTo>
                  <a:pt x="63500" y="39694"/>
                </a:lnTo>
                <a:lnTo>
                  <a:pt x="70247" y="34930"/>
                </a:lnTo>
                <a:lnTo>
                  <a:pt x="76994" y="29770"/>
                </a:lnTo>
                <a:lnTo>
                  <a:pt x="83741" y="25404"/>
                </a:lnTo>
                <a:lnTo>
                  <a:pt x="91281" y="21038"/>
                </a:lnTo>
                <a:lnTo>
                  <a:pt x="98822" y="17465"/>
                </a:lnTo>
                <a:lnTo>
                  <a:pt x="106363" y="13496"/>
                </a:lnTo>
                <a:lnTo>
                  <a:pt x="114300" y="10717"/>
                </a:lnTo>
                <a:lnTo>
                  <a:pt x="122634" y="7939"/>
                </a:lnTo>
                <a:lnTo>
                  <a:pt x="130969" y="5557"/>
                </a:lnTo>
                <a:lnTo>
                  <a:pt x="139303" y="3573"/>
                </a:lnTo>
                <a:lnTo>
                  <a:pt x="148034" y="1985"/>
                </a:lnTo>
                <a:lnTo>
                  <a:pt x="156766" y="1191"/>
                </a:lnTo>
                <a:lnTo>
                  <a:pt x="165497" y="397"/>
                </a:lnTo>
                <a:lnTo>
                  <a:pt x="174625"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4" name="标题 1"/>
          <p:cNvSpPr txBox="1"/>
          <p:nvPr>
            <p:custDataLst>
              <p:tags r:id="rId3"/>
            </p:custDataLst>
          </p:nvPr>
        </p:nvSpPr>
        <p:spPr>
          <a:xfrm>
            <a:off x="3765550" y="899955"/>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l">
              <a:lnSpc>
                <a:spcPct val="120000"/>
              </a:lnSpc>
            </a:pPr>
            <a:r>
              <a:rPr lang="en-US" altLang="zh-CN" sz="15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p>
        </p:txBody>
      </p:sp>
      <p:sp>
        <p:nvSpPr>
          <p:cNvPr id="135" name="对话框"/>
          <p:cNvSpPr/>
          <p:nvPr/>
        </p:nvSpPr>
        <p:spPr bwMode="auto">
          <a:xfrm>
            <a:off x="4420870" y="677070"/>
            <a:ext cx="1857375" cy="909320"/>
          </a:xfrm>
          <a:custGeom>
            <a:avLst/>
            <a:gdLst>
              <a:gd name="T0" fmla="*/ 2147483646 w 12189"/>
              <a:gd name="T1" fmla="*/ 2147483646 h 8297"/>
              <a:gd name="T2" fmla="*/ 2147483646 w 12189"/>
              <a:gd name="T3" fmla="*/ 2147483646 h 8297"/>
              <a:gd name="T4" fmla="*/ 2147483646 w 12189"/>
              <a:gd name="T5" fmla="*/ 2147483646 h 8297"/>
              <a:gd name="T6" fmla="*/ 2147483646 w 12189"/>
              <a:gd name="T7" fmla="*/ 2147483646 h 8297"/>
              <a:gd name="T8" fmla="*/ 2147483646 w 12189"/>
              <a:gd name="T9" fmla="*/ 2147483646 h 8297"/>
              <a:gd name="T10" fmla="*/ 2147483646 w 12189"/>
              <a:gd name="T11" fmla="*/ 2147483646 h 8297"/>
              <a:gd name="T12" fmla="*/ 2147483646 w 12189"/>
              <a:gd name="T13" fmla="*/ 2147483646 h 8297"/>
              <a:gd name="T14" fmla="*/ 2147483646 w 12189"/>
              <a:gd name="T15" fmla="*/ 2147483646 h 8297"/>
              <a:gd name="T16" fmla="*/ 2147483646 w 12189"/>
              <a:gd name="T17" fmla="*/ 2147483646 h 8297"/>
              <a:gd name="T18" fmla="*/ 2147483646 w 12189"/>
              <a:gd name="T19" fmla="*/ 2147483646 h 8297"/>
              <a:gd name="T20" fmla="*/ 2147483646 w 12189"/>
              <a:gd name="T21" fmla="*/ 0 h 8297"/>
              <a:gd name="T22" fmla="*/ 2147483646 w 12189"/>
              <a:gd name="T23" fmla="*/ 2147483646 h 8297"/>
              <a:gd name="T24" fmla="*/ 2147483646 w 12189"/>
              <a:gd name="T25" fmla="*/ 2147483646 h 8297"/>
              <a:gd name="T26" fmla="*/ 2147483646 w 12189"/>
              <a:gd name="T27" fmla="*/ 2147483646 h 8297"/>
              <a:gd name="T28" fmla="*/ 2147483646 w 12189"/>
              <a:gd name="T29" fmla="*/ 2147483646 h 8297"/>
              <a:gd name="T30" fmla="*/ 2147483646 w 12189"/>
              <a:gd name="T31" fmla="*/ 2147483646 h 8297"/>
              <a:gd name="T32" fmla="*/ 2147483646 w 12189"/>
              <a:gd name="T33" fmla="*/ 2147483646 h 8297"/>
              <a:gd name="T34" fmla="*/ 2147483646 w 12189"/>
              <a:gd name="T35" fmla="*/ 2147483646 h 8297"/>
              <a:gd name="T36" fmla="*/ 2147483646 w 12189"/>
              <a:gd name="T37" fmla="*/ 2147483646 h 8297"/>
              <a:gd name="T38" fmla="*/ 2147483646 w 12189"/>
              <a:gd name="T39" fmla="*/ 2147483646 h 8297"/>
              <a:gd name="T40" fmla="*/ 2147483646 w 12189"/>
              <a:gd name="T41" fmla="*/ 2147483646 h 8297"/>
              <a:gd name="T42" fmla="*/ 0 w 12189"/>
              <a:gd name="T43" fmla="*/ 2147483646 h 8297"/>
              <a:gd name="T44" fmla="*/ 2147483646 w 12189"/>
              <a:gd name="T45" fmla="*/ 2147483646 h 8297"/>
              <a:gd name="T46" fmla="*/ 2147483646 w 12189"/>
              <a:gd name="T47" fmla="*/ 2147483646 h 8297"/>
              <a:gd name="T48" fmla="*/ 2147483646 w 12189"/>
              <a:gd name="T49" fmla="*/ 2147483646 h 8297"/>
              <a:gd name="T50" fmla="*/ 2147483646 w 12189"/>
              <a:gd name="T51" fmla="*/ 2147483646 h 8297"/>
              <a:gd name="T52" fmla="*/ 2147483646 w 12189"/>
              <a:gd name="T53" fmla="*/ 2147483646 h 8297"/>
              <a:gd name="T54" fmla="*/ 2147483646 w 12189"/>
              <a:gd name="T55" fmla="*/ 2147483646 h 8297"/>
              <a:gd name="T56" fmla="*/ 2147483646 w 12189"/>
              <a:gd name="T57" fmla="*/ 2147483646 h 8297"/>
              <a:gd name="T58" fmla="*/ 2147483646 w 12189"/>
              <a:gd name="T59" fmla="*/ 2147483646 h 8297"/>
              <a:gd name="T60" fmla="*/ 2147483646 w 12189"/>
              <a:gd name="T61" fmla="*/ 2147483646 h 8297"/>
              <a:gd name="T62" fmla="*/ 2147483646 w 12189"/>
              <a:gd name="T63" fmla="*/ 2147483646 h 8297"/>
              <a:gd name="T64" fmla="*/ 2147483646 w 12189"/>
              <a:gd name="T65" fmla="*/ 2147483646 h 8297"/>
              <a:gd name="T66" fmla="*/ 2147483646 w 12189"/>
              <a:gd name="T67" fmla="*/ 2147483646 h 8297"/>
              <a:gd name="T68" fmla="*/ 2147483646 w 12189"/>
              <a:gd name="T69" fmla="*/ 2147483646 h 8297"/>
              <a:gd name="T70" fmla="*/ 2147483646 w 12189"/>
              <a:gd name="T71" fmla="*/ 2147483646 h 8297"/>
              <a:gd name="T72" fmla="*/ 2147483646 w 12189"/>
              <a:gd name="T73" fmla="*/ 2147483646 h 8297"/>
              <a:gd name="T74" fmla="*/ 2147483646 w 12189"/>
              <a:gd name="T75" fmla="*/ 2147483646 h 8297"/>
              <a:gd name="T76" fmla="*/ 2147483646 w 12189"/>
              <a:gd name="T77" fmla="*/ 2147483646 h 8297"/>
              <a:gd name="T78" fmla="*/ 2147483646 w 12189"/>
              <a:gd name="T79" fmla="*/ 2147483646 h 8297"/>
              <a:gd name="T80" fmla="*/ 2147483646 w 12189"/>
              <a:gd name="T81" fmla="*/ 2147483646 h 8297"/>
              <a:gd name="T82" fmla="*/ 2147483646 w 12189"/>
              <a:gd name="T83" fmla="*/ 2147483646 h 8297"/>
              <a:gd name="T84" fmla="*/ 2147483646 w 12189"/>
              <a:gd name="T85" fmla="*/ 2147483646 h 8297"/>
              <a:gd name="T86" fmla="*/ 2147483646 w 12189"/>
              <a:gd name="T87" fmla="*/ 2147483646 h 8297"/>
              <a:gd name="T88" fmla="*/ 2147483646 w 12189"/>
              <a:gd name="T89" fmla="*/ 2147483646 h 8297"/>
              <a:gd name="T90" fmla="*/ 2147483646 w 12189"/>
              <a:gd name="T91" fmla="*/ 2147483646 h 8297"/>
              <a:gd name="T92" fmla="*/ 2147483646 w 12189"/>
              <a:gd name="T93" fmla="*/ 2147483646 h 8297"/>
              <a:gd name="T94" fmla="*/ 2147483646 w 12189"/>
              <a:gd name="T95" fmla="*/ 2147483646 h 8297"/>
              <a:gd name="T96" fmla="*/ 2147483646 w 12189"/>
              <a:gd name="T97" fmla="*/ 2147483646 h 8297"/>
              <a:gd name="T98" fmla="*/ 2147483646 w 12189"/>
              <a:gd name="T99" fmla="*/ 2147483646 h 8297"/>
              <a:gd name="T100" fmla="*/ 2147483646 w 12189"/>
              <a:gd name="T101" fmla="*/ 2147483646 h 8297"/>
              <a:gd name="T102" fmla="*/ 2147483646 w 12189"/>
              <a:gd name="T103" fmla="*/ 2147483646 h 8297"/>
              <a:gd name="T104" fmla="*/ 2147483646 w 12189"/>
              <a:gd name="T105" fmla="*/ 2147483646 h 8297"/>
              <a:gd name="T106" fmla="*/ 2147483646 w 12189"/>
              <a:gd name="T107" fmla="*/ 2147483646 h 8297"/>
              <a:gd name="T108" fmla="*/ 2147483646 w 12189"/>
              <a:gd name="T109" fmla="*/ 2147483646 h 8297"/>
              <a:gd name="T110" fmla="*/ 2147483646 w 12189"/>
              <a:gd name="T111" fmla="*/ 2147483646 h 8297"/>
              <a:gd name="T112" fmla="*/ 2147483646 w 12189"/>
              <a:gd name="T113" fmla="*/ 2147483646 h 8297"/>
              <a:gd name="T114" fmla="*/ 2147483646 w 12189"/>
              <a:gd name="T115" fmla="*/ 2147483646 h 8297"/>
              <a:gd name="T116" fmla="*/ 2147483646 w 12189"/>
              <a:gd name="T117" fmla="*/ 2147483646 h 8297"/>
              <a:gd name="T118" fmla="*/ 2147483646 w 12189"/>
              <a:gd name="T119" fmla="*/ 2147483646 h 829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189" h="8297">
                <a:moveTo>
                  <a:pt x="12189" y="3233"/>
                </a:moveTo>
                <a:lnTo>
                  <a:pt x="12189" y="3233"/>
                </a:lnTo>
                <a:lnTo>
                  <a:pt x="12186" y="3149"/>
                </a:lnTo>
                <a:lnTo>
                  <a:pt x="12183" y="3066"/>
                </a:lnTo>
                <a:lnTo>
                  <a:pt x="12177" y="2983"/>
                </a:lnTo>
                <a:lnTo>
                  <a:pt x="12170" y="2901"/>
                </a:lnTo>
                <a:lnTo>
                  <a:pt x="12160" y="2819"/>
                </a:lnTo>
                <a:lnTo>
                  <a:pt x="12148" y="2738"/>
                </a:lnTo>
                <a:lnTo>
                  <a:pt x="12135" y="2658"/>
                </a:lnTo>
                <a:lnTo>
                  <a:pt x="12119" y="2578"/>
                </a:lnTo>
                <a:lnTo>
                  <a:pt x="12101" y="2499"/>
                </a:lnTo>
                <a:lnTo>
                  <a:pt x="12082" y="2421"/>
                </a:lnTo>
                <a:lnTo>
                  <a:pt x="12061" y="2343"/>
                </a:lnTo>
                <a:lnTo>
                  <a:pt x="12038" y="2267"/>
                </a:lnTo>
                <a:lnTo>
                  <a:pt x="12013" y="2191"/>
                </a:lnTo>
                <a:lnTo>
                  <a:pt x="11987" y="2116"/>
                </a:lnTo>
                <a:lnTo>
                  <a:pt x="11958" y="2042"/>
                </a:lnTo>
                <a:lnTo>
                  <a:pt x="11928" y="1969"/>
                </a:lnTo>
                <a:lnTo>
                  <a:pt x="11896" y="1896"/>
                </a:lnTo>
                <a:lnTo>
                  <a:pt x="11862" y="1825"/>
                </a:lnTo>
                <a:lnTo>
                  <a:pt x="11828" y="1755"/>
                </a:lnTo>
                <a:lnTo>
                  <a:pt x="11790" y="1685"/>
                </a:lnTo>
                <a:lnTo>
                  <a:pt x="11752" y="1616"/>
                </a:lnTo>
                <a:lnTo>
                  <a:pt x="11713" y="1549"/>
                </a:lnTo>
                <a:lnTo>
                  <a:pt x="11672" y="1483"/>
                </a:lnTo>
                <a:lnTo>
                  <a:pt x="11629" y="1418"/>
                </a:lnTo>
                <a:lnTo>
                  <a:pt x="11585" y="1354"/>
                </a:lnTo>
                <a:lnTo>
                  <a:pt x="11538" y="1291"/>
                </a:lnTo>
                <a:lnTo>
                  <a:pt x="11491" y="1229"/>
                </a:lnTo>
                <a:lnTo>
                  <a:pt x="11442" y="1169"/>
                </a:lnTo>
                <a:lnTo>
                  <a:pt x="11392" y="1109"/>
                </a:lnTo>
                <a:lnTo>
                  <a:pt x="11341" y="1052"/>
                </a:lnTo>
                <a:lnTo>
                  <a:pt x="11288" y="994"/>
                </a:lnTo>
                <a:lnTo>
                  <a:pt x="11234" y="939"/>
                </a:lnTo>
                <a:lnTo>
                  <a:pt x="11178" y="884"/>
                </a:lnTo>
                <a:lnTo>
                  <a:pt x="11122" y="831"/>
                </a:lnTo>
                <a:lnTo>
                  <a:pt x="11063" y="780"/>
                </a:lnTo>
                <a:lnTo>
                  <a:pt x="11005" y="730"/>
                </a:lnTo>
                <a:lnTo>
                  <a:pt x="10945" y="682"/>
                </a:lnTo>
                <a:lnTo>
                  <a:pt x="10883" y="634"/>
                </a:lnTo>
                <a:lnTo>
                  <a:pt x="10821" y="589"/>
                </a:lnTo>
                <a:lnTo>
                  <a:pt x="10756" y="544"/>
                </a:lnTo>
                <a:lnTo>
                  <a:pt x="10691" y="501"/>
                </a:lnTo>
                <a:lnTo>
                  <a:pt x="10626" y="461"/>
                </a:lnTo>
                <a:lnTo>
                  <a:pt x="10559" y="421"/>
                </a:lnTo>
                <a:lnTo>
                  <a:pt x="10490" y="383"/>
                </a:lnTo>
                <a:lnTo>
                  <a:pt x="10422" y="347"/>
                </a:lnTo>
                <a:lnTo>
                  <a:pt x="10352" y="312"/>
                </a:lnTo>
                <a:lnTo>
                  <a:pt x="10281" y="279"/>
                </a:lnTo>
                <a:lnTo>
                  <a:pt x="10209" y="248"/>
                </a:lnTo>
                <a:lnTo>
                  <a:pt x="10138" y="218"/>
                </a:lnTo>
                <a:lnTo>
                  <a:pt x="10063" y="190"/>
                </a:lnTo>
                <a:lnTo>
                  <a:pt x="9989" y="164"/>
                </a:lnTo>
                <a:lnTo>
                  <a:pt x="9914" y="140"/>
                </a:lnTo>
                <a:lnTo>
                  <a:pt x="9839" y="119"/>
                </a:lnTo>
                <a:lnTo>
                  <a:pt x="9762" y="97"/>
                </a:lnTo>
                <a:lnTo>
                  <a:pt x="9684" y="79"/>
                </a:lnTo>
                <a:lnTo>
                  <a:pt x="9607" y="62"/>
                </a:lnTo>
                <a:lnTo>
                  <a:pt x="9528" y="47"/>
                </a:lnTo>
                <a:lnTo>
                  <a:pt x="9449" y="35"/>
                </a:lnTo>
                <a:lnTo>
                  <a:pt x="9369" y="24"/>
                </a:lnTo>
                <a:lnTo>
                  <a:pt x="9287" y="15"/>
                </a:lnTo>
                <a:lnTo>
                  <a:pt x="9206" y="9"/>
                </a:lnTo>
                <a:lnTo>
                  <a:pt x="9125" y="4"/>
                </a:lnTo>
                <a:lnTo>
                  <a:pt x="9042" y="0"/>
                </a:lnTo>
                <a:lnTo>
                  <a:pt x="8960" y="0"/>
                </a:lnTo>
                <a:lnTo>
                  <a:pt x="3186" y="39"/>
                </a:lnTo>
                <a:lnTo>
                  <a:pt x="3104" y="40"/>
                </a:lnTo>
                <a:lnTo>
                  <a:pt x="3021" y="43"/>
                </a:lnTo>
                <a:lnTo>
                  <a:pt x="2940" y="49"/>
                </a:lnTo>
                <a:lnTo>
                  <a:pt x="2859" y="56"/>
                </a:lnTo>
                <a:lnTo>
                  <a:pt x="2777" y="67"/>
                </a:lnTo>
                <a:lnTo>
                  <a:pt x="2698" y="79"/>
                </a:lnTo>
                <a:lnTo>
                  <a:pt x="2618" y="92"/>
                </a:lnTo>
                <a:lnTo>
                  <a:pt x="2540" y="108"/>
                </a:lnTo>
                <a:lnTo>
                  <a:pt x="2463" y="126"/>
                </a:lnTo>
                <a:lnTo>
                  <a:pt x="2385" y="146"/>
                </a:lnTo>
                <a:lnTo>
                  <a:pt x="2308" y="168"/>
                </a:lnTo>
                <a:lnTo>
                  <a:pt x="2233" y="190"/>
                </a:lnTo>
                <a:lnTo>
                  <a:pt x="2159" y="216"/>
                </a:lnTo>
                <a:lnTo>
                  <a:pt x="2085" y="243"/>
                </a:lnTo>
                <a:lnTo>
                  <a:pt x="2012" y="272"/>
                </a:lnTo>
                <a:lnTo>
                  <a:pt x="1939" y="302"/>
                </a:lnTo>
                <a:lnTo>
                  <a:pt x="1868" y="334"/>
                </a:lnTo>
                <a:lnTo>
                  <a:pt x="1798" y="369"/>
                </a:lnTo>
                <a:lnTo>
                  <a:pt x="1728" y="403"/>
                </a:lnTo>
                <a:lnTo>
                  <a:pt x="1659" y="440"/>
                </a:lnTo>
                <a:lnTo>
                  <a:pt x="1592" y="480"/>
                </a:lnTo>
                <a:lnTo>
                  <a:pt x="1526" y="521"/>
                </a:lnTo>
                <a:lnTo>
                  <a:pt x="1460" y="562"/>
                </a:lnTo>
                <a:lnTo>
                  <a:pt x="1396" y="605"/>
                </a:lnTo>
                <a:lnTo>
                  <a:pt x="1333" y="651"/>
                </a:lnTo>
                <a:lnTo>
                  <a:pt x="1272" y="698"/>
                </a:lnTo>
                <a:lnTo>
                  <a:pt x="1211" y="745"/>
                </a:lnTo>
                <a:lnTo>
                  <a:pt x="1151" y="794"/>
                </a:lnTo>
                <a:lnTo>
                  <a:pt x="1092" y="846"/>
                </a:lnTo>
                <a:lnTo>
                  <a:pt x="1035" y="897"/>
                </a:lnTo>
                <a:lnTo>
                  <a:pt x="978" y="951"/>
                </a:lnTo>
                <a:lnTo>
                  <a:pt x="923" y="1006"/>
                </a:lnTo>
                <a:lnTo>
                  <a:pt x="871" y="1062"/>
                </a:lnTo>
                <a:lnTo>
                  <a:pt x="818" y="1120"/>
                </a:lnTo>
                <a:lnTo>
                  <a:pt x="768" y="1178"/>
                </a:lnTo>
                <a:lnTo>
                  <a:pt x="719" y="1238"/>
                </a:lnTo>
                <a:lnTo>
                  <a:pt x="671" y="1299"/>
                </a:lnTo>
                <a:lnTo>
                  <a:pt x="624" y="1361"/>
                </a:lnTo>
                <a:lnTo>
                  <a:pt x="579" y="1426"/>
                </a:lnTo>
                <a:lnTo>
                  <a:pt x="536" y="1490"/>
                </a:lnTo>
                <a:lnTo>
                  <a:pt x="493" y="1556"/>
                </a:lnTo>
                <a:lnTo>
                  <a:pt x="453" y="1622"/>
                </a:lnTo>
                <a:lnTo>
                  <a:pt x="414" y="1690"/>
                </a:lnTo>
                <a:lnTo>
                  <a:pt x="377" y="1760"/>
                </a:lnTo>
                <a:lnTo>
                  <a:pt x="341" y="1829"/>
                </a:lnTo>
                <a:lnTo>
                  <a:pt x="306" y="1900"/>
                </a:lnTo>
                <a:lnTo>
                  <a:pt x="274" y="1972"/>
                </a:lnTo>
                <a:lnTo>
                  <a:pt x="243" y="2044"/>
                </a:lnTo>
                <a:lnTo>
                  <a:pt x="214" y="2118"/>
                </a:lnTo>
                <a:lnTo>
                  <a:pt x="187" y="2193"/>
                </a:lnTo>
                <a:lnTo>
                  <a:pt x="162" y="2268"/>
                </a:lnTo>
                <a:lnTo>
                  <a:pt x="138" y="2344"/>
                </a:lnTo>
                <a:lnTo>
                  <a:pt x="115" y="2421"/>
                </a:lnTo>
                <a:lnTo>
                  <a:pt x="95" y="2499"/>
                </a:lnTo>
                <a:lnTo>
                  <a:pt x="77" y="2578"/>
                </a:lnTo>
                <a:lnTo>
                  <a:pt x="60" y="2657"/>
                </a:lnTo>
                <a:lnTo>
                  <a:pt x="46" y="2737"/>
                </a:lnTo>
                <a:lnTo>
                  <a:pt x="34" y="2817"/>
                </a:lnTo>
                <a:lnTo>
                  <a:pt x="23" y="2898"/>
                </a:lnTo>
                <a:lnTo>
                  <a:pt x="15" y="2980"/>
                </a:lnTo>
                <a:lnTo>
                  <a:pt x="7" y="3062"/>
                </a:lnTo>
                <a:lnTo>
                  <a:pt x="3" y="3146"/>
                </a:lnTo>
                <a:lnTo>
                  <a:pt x="0" y="3228"/>
                </a:lnTo>
                <a:lnTo>
                  <a:pt x="0" y="3313"/>
                </a:lnTo>
                <a:lnTo>
                  <a:pt x="1" y="3397"/>
                </a:lnTo>
                <a:lnTo>
                  <a:pt x="5" y="3481"/>
                </a:lnTo>
                <a:lnTo>
                  <a:pt x="11" y="3563"/>
                </a:lnTo>
                <a:lnTo>
                  <a:pt x="18" y="3646"/>
                </a:lnTo>
                <a:lnTo>
                  <a:pt x="28" y="3727"/>
                </a:lnTo>
                <a:lnTo>
                  <a:pt x="40" y="3808"/>
                </a:lnTo>
                <a:lnTo>
                  <a:pt x="54" y="3888"/>
                </a:lnTo>
                <a:lnTo>
                  <a:pt x="70" y="3967"/>
                </a:lnTo>
                <a:lnTo>
                  <a:pt x="86" y="4046"/>
                </a:lnTo>
                <a:lnTo>
                  <a:pt x="105" y="4125"/>
                </a:lnTo>
                <a:lnTo>
                  <a:pt x="127" y="4203"/>
                </a:lnTo>
                <a:lnTo>
                  <a:pt x="150" y="4280"/>
                </a:lnTo>
                <a:lnTo>
                  <a:pt x="175" y="4355"/>
                </a:lnTo>
                <a:lnTo>
                  <a:pt x="201" y="4430"/>
                </a:lnTo>
                <a:lnTo>
                  <a:pt x="230" y="4504"/>
                </a:lnTo>
                <a:lnTo>
                  <a:pt x="260" y="4577"/>
                </a:lnTo>
                <a:lnTo>
                  <a:pt x="292" y="4650"/>
                </a:lnTo>
                <a:lnTo>
                  <a:pt x="325" y="4721"/>
                </a:lnTo>
                <a:lnTo>
                  <a:pt x="360" y="4791"/>
                </a:lnTo>
                <a:lnTo>
                  <a:pt x="397" y="4861"/>
                </a:lnTo>
                <a:lnTo>
                  <a:pt x="436" y="4929"/>
                </a:lnTo>
                <a:lnTo>
                  <a:pt x="475" y="4997"/>
                </a:lnTo>
                <a:lnTo>
                  <a:pt x="517" y="5063"/>
                </a:lnTo>
                <a:lnTo>
                  <a:pt x="559" y="5129"/>
                </a:lnTo>
                <a:lnTo>
                  <a:pt x="604" y="5192"/>
                </a:lnTo>
                <a:lnTo>
                  <a:pt x="650" y="5256"/>
                </a:lnTo>
                <a:lnTo>
                  <a:pt x="696" y="5317"/>
                </a:lnTo>
                <a:lnTo>
                  <a:pt x="745" y="5378"/>
                </a:lnTo>
                <a:lnTo>
                  <a:pt x="796" y="5437"/>
                </a:lnTo>
                <a:lnTo>
                  <a:pt x="847" y="5495"/>
                </a:lnTo>
                <a:lnTo>
                  <a:pt x="900" y="5552"/>
                </a:lnTo>
                <a:lnTo>
                  <a:pt x="953" y="5607"/>
                </a:lnTo>
                <a:lnTo>
                  <a:pt x="1010" y="5661"/>
                </a:lnTo>
                <a:lnTo>
                  <a:pt x="1066" y="5714"/>
                </a:lnTo>
                <a:lnTo>
                  <a:pt x="1124" y="5765"/>
                </a:lnTo>
                <a:lnTo>
                  <a:pt x="1183" y="5815"/>
                </a:lnTo>
                <a:lnTo>
                  <a:pt x="1244" y="5864"/>
                </a:lnTo>
                <a:lnTo>
                  <a:pt x="1305" y="5911"/>
                </a:lnTo>
                <a:lnTo>
                  <a:pt x="1367" y="5958"/>
                </a:lnTo>
                <a:lnTo>
                  <a:pt x="1432" y="6002"/>
                </a:lnTo>
                <a:lnTo>
                  <a:pt x="1496" y="6044"/>
                </a:lnTo>
                <a:lnTo>
                  <a:pt x="1562" y="6086"/>
                </a:lnTo>
                <a:lnTo>
                  <a:pt x="1629" y="6125"/>
                </a:lnTo>
                <a:lnTo>
                  <a:pt x="1697" y="6162"/>
                </a:lnTo>
                <a:lnTo>
                  <a:pt x="1765" y="6199"/>
                </a:lnTo>
                <a:lnTo>
                  <a:pt x="1836" y="6234"/>
                </a:lnTo>
                <a:lnTo>
                  <a:pt x="1907" y="6266"/>
                </a:lnTo>
                <a:lnTo>
                  <a:pt x="1978" y="6297"/>
                </a:lnTo>
                <a:lnTo>
                  <a:pt x="2050" y="6327"/>
                </a:lnTo>
                <a:lnTo>
                  <a:pt x="2124" y="6355"/>
                </a:lnTo>
                <a:lnTo>
                  <a:pt x="2198" y="6381"/>
                </a:lnTo>
                <a:lnTo>
                  <a:pt x="2274" y="6405"/>
                </a:lnTo>
                <a:lnTo>
                  <a:pt x="2349" y="6428"/>
                </a:lnTo>
                <a:lnTo>
                  <a:pt x="2426" y="6448"/>
                </a:lnTo>
                <a:lnTo>
                  <a:pt x="2503" y="6467"/>
                </a:lnTo>
                <a:lnTo>
                  <a:pt x="2581" y="6484"/>
                </a:lnTo>
                <a:lnTo>
                  <a:pt x="2660" y="6498"/>
                </a:lnTo>
                <a:lnTo>
                  <a:pt x="2739" y="6511"/>
                </a:lnTo>
                <a:lnTo>
                  <a:pt x="2819" y="6522"/>
                </a:lnTo>
                <a:lnTo>
                  <a:pt x="2900" y="6530"/>
                </a:lnTo>
                <a:lnTo>
                  <a:pt x="2982" y="6538"/>
                </a:lnTo>
                <a:lnTo>
                  <a:pt x="3063" y="6542"/>
                </a:lnTo>
                <a:lnTo>
                  <a:pt x="3146" y="6545"/>
                </a:lnTo>
                <a:lnTo>
                  <a:pt x="3228" y="6545"/>
                </a:lnTo>
                <a:lnTo>
                  <a:pt x="8237" y="6513"/>
                </a:lnTo>
                <a:lnTo>
                  <a:pt x="8241" y="6557"/>
                </a:lnTo>
                <a:lnTo>
                  <a:pt x="8243" y="6603"/>
                </a:lnTo>
                <a:lnTo>
                  <a:pt x="8245" y="6651"/>
                </a:lnTo>
                <a:lnTo>
                  <a:pt x="8245" y="6703"/>
                </a:lnTo>
                <a:lnTo>
                  <a:pt x="8245" y="6754"/>
                </a:lnTo>
                <a:lnTo>
                  <a:pt x="8243" y="6809"/>
                </a:lnTo>
                <a:lnTo>
                  <a:pt x="8240" y="6864"/>
                </a:lnTo>
                <a:lnTo>
                  <a:pt x="8234" y="6922"/>
                </a:lnTo>
                <a:lnTo>
                  <a:pt x="8226" y="6980"/>
                </a:lnTo>
                <a:lnTo>
                  <a:pt x="8218" y="7040"/>
                </a:lnTo>
                <a:lnTo>
                  <a:pt x="8206" y="7100"/>
                </a:lnTo>
                <a:lnTo>
                  <a:pt x="8193" y="7162"/>
                </a:lnTo>
                <a:lnTo>
                  <a:pt x="8176" y="7223"/>
                </a:lnTo>
                <a:lnTo>
                  <a:pt x="8157" y="7285"/>
                </a:lnTo>
                <a:lnTo>
                  <a:pt x="8135" y="7349"/>
                </a:lnTo>
                <a:lnTo>
                  <a:pt x="8110" y="7411"/>
                </a:lnTo>
                <a:lnTo>
                  <a:pt x="8097" y="7442"/>
                </a:lnTo>
                <a:lnTo>
                  <a:pt x="8083" y="7473"/>
                </a:lnTo>
                <a:lnTo>
                  <a:pt x="8067" y="7504"/>
                </a:lnTo>
                <a:lnTo>
                  <a:pt x="8052" y="7535"/>
                </a:lnTo>
                <a:lnTo>
                  <a:pt x="8035" y="7566"/>
                </a:lnTo>
                <a:lnTo>
                  <a:pt x="8017" y="7597"/>
                </a:lnTo>
                <a:lnTo>
                  <a:pt x="7999" y="7628"/>
                </a:lnTo>
                <a:lnTo>
                  <a:pt x="7979" y="7660"/>
                </a:lnTo>
                <a:lnTo>
                  <a:pt x="7958" y="7689"/>
                </a:lnTo>
                <a:lnTo>
                  <a:pt x="7938" y="7721"/>
                </a:lnTo>
                <a:lnTo>
                  <a:pt x="7915" y="7750"/>
                </a:lnTo>
                <a:lnTo>
                  <a:pt x="7891" y="7780"/>
                </a:lnTo>
                <a:lnTo>
                  <a:pt x="7868" y="7809"/>
                </a:lnTo>
                <a:lnTo>
                  <a:pt x="7842" y="7839"/>
                </a:lnTo>
                <a:lnTo>
                  <a:pt x="7816" y="7868"/>
                </a:lnTo>
                <a:lnTo>
                  <a:pt x="7789" y="7896"/>
                </a:lnTo>
                <a:lnTo>
                  <a:pt x="7760" y="7925"/>
                </a:lnTo>
                <a:lnTo>
                  <a:pt x="7730" y="7953"/>
                </a:lnTo>
                <a:lnTo>
                  <a:pt x="7699" y="7980"/>
                </a:lnTo>
                <a:lnTo>
                  <a:pt x="7668" y="8008"/>
                </a:lnTo>
                <a:lnTo>
                  <a:pt x="7634" y="8035"/>
                </a:lnTo>
                <a:lnTo>
                  <a:pt x="7600" y="8061"/>
                </a:lnTo>
                <a:lnTo>
                  <a:pt x="7564" y="8087"/>
                </a:lnTo>
                <a:lnTo>
                  <a:pt x="7528" y="8113"/>
                </a:lnTo>
                <a:lnTo>
                  <a:pt x="7490" y="8138"/>
                </a:lnTo>
                <a:lnTo>
                  <a:pt x="7450" y="8162"/>
                </a:lnTo>
                <a:lnTo>
                  <a:pt x="7409" y="8186"/>
                </a:lnTo>
                <a:lnTo>
                  <a:pt x="7368" y="8210"/>
                </a:lnTo>
                <a:lnTo>
                  <a:pt x="7325" y="8232"/>
                </a:lnTo>
                <a:lnTo>
                  <a:pt x="7280" y="8254"/>
                </a:lnTo>
                <a:lnTo>
                  <a:pt x="7235" y="8275"/>
                </a:lnTo>
                <a:lnTo>
                  <a:pt x="7187" y="8297"/>
                </a:lnTo>
                <a:lnTo>
                  <a:pt x="7210" y="8293"/>
                </a:lnTo>
                <a:lnTo>
                  <a:pt x="7271" y="8283"/>
                </a:lnTo>
                <a:lnTo>
                  <a:pt x="7315" y="8274"/>
                </a:lnTo>
                <a:lnTo>
                  <a:pt x="7368" y="8264"/>
                </a:lnTo>
                <a:lnTo>
                  <a:pt x="7427" y="8249"/>
                </a:lnTo>
                <a:lnTo>
                  <a:pt x="7493" y="8234"/>
                </a:lnTo>
                <a:lnTo>
                  <a:pt x="7566" y="8213"/>
                </a:lnTo>
                <a:lnTo>
                  <a:pt x="7644" y="8191"/>
                </a:lnTo>
                <a:lnTo>
                  <a:pt x="7726" y="8165"/>
                </a:lnTo>
                <a:lnTo>
                  <a:pt x="7813" y="8136"/>
                </a:lnTo>
                <a:lnTo>
                  <a:pt x="7903" y="8102"/>
                </a:lnTo>
                <a:lnTo>
                  <a:pt x="7949" y="8083"/>
                </a:lnTo>
                <a:lnTo>
                  <a:pt x="7996" y="8064"/>
                </a:lnTo>
                <a:lnTo>
                  <a:pt x="8043" y="8043"/>
                </a:lnTo>
                <a:lnTo>
                  <a:pt x="8090" y="8022"/>
                </a:lnTo>
                <a:lnTo>
                  <a:pt x="8139" y="8000"/>
                </a:lnTo>
                <a:lnTo>
                  <a:pt x="8187" y="7976"/>
                </a:lnTo>
                <a:lnTo>
                  <a:pt x="8235" y="7951"/>
                </a:lnTo>
                <a:lnTo>
                  <a:pt x="8284" y="7925"/>
                </a:lnTo>
                <a:lnTo>
                  <a:pt x="8333" y="7899"/>
                </a:lnTo>
                <a:lnTo>
                  <a:pt x="8381" y="7870"/>
                </a:lnTo>
                <a:lnTo>
                  <a:pt x="8430" y="7840"/>
                </a:lnTo>
                <a:lnTo>
                  <a:pt x="8478" y="7810"/>
                </a:lnTo>
                <a:lnTo>
                  <a:pt x="8525" y="7778"/>
                </a:lnTo>
                <a:lnTo>
                  <a:pt x="8572" y="7744"/>
                </a:lnTo>
                <a:lnTo>
                  <a:pt x="8620" y="7709"/>
                </a:lnTo>
                <a:lnTo>
                  <a:pt x="8666" y="7673"/>
                </a:lnTo>
                <a:lnTo>
                  <a:pt x="8712" y="7636"/>
                </a:lnTo>
                <a:lnTo>
                  <a:pt x="8756" y="7596"/>
                </a:lnTo>
                <a:lnTo>
                  <a:pt x="8800" y="7555"/>
                </a:lnTo>
                <a:lnTo>
                  <a:pt x="8845" y="7514"/>
                </a:lnTo>
                <a:lnTo>
                  <a:pt x="8887" y="7471"/>
                </a:lnTo>
                <a:lnTo>
                  <a:pt x="8928" y="7425"/>
                </a:lnTo>
                <a:lnTo>
                  <a:pt x="8968" y="7380"/>
                </a:lnTo>
                <a:lnTo>
                  <a:pt x="9007" y="7332"/>
                </a:lnTo>
                <a:lnTo>
                  <a:pt x="9044" y="7282"/>
                </a:lnTo>
                <a:lnTo>
                  <a:pt x="9081" y="7230"/>
                </a:lnTo>
                <a:lnTo>
                  <a:pt x="9116" y="7178"/>
                </a:lnTo>
                <a:lnTo>
                  <a:pt x="9150" y="7123"/>
                </a:lnTo>
                <a:lnTo>
                  <a:pt x="9181" y="7066"/>
                </a:lnTo>
                <a:lnTo>
                  <a:pt x="9211" y="7009"/>
                </a:lnTo>
                <a:lnTo>
                  <a:pt x="9239" y="6949"/>
                </a:lnTo>
                <a:lnTo>
                  <a:pt x="9266" y="6888"/>
                </a:lnTo>
                <a:lnTo>
                  <a:pt x="9290" y="6825"/>
                </a:lnTo>
                <a:lnTo>
                  <a:pt x="9311" y="6760"/>
                </a:lnTo>
                <a:lnTo>
                  <a:pt x="9331" y="6693"/>
                </a:lnTo>
                <a:lnTo>
                  <a:pt x="9349" y="6624"/>
                </a:lnTo>
                <a:lnTo>
                  <a:pt x="9365" y="6553"/>
                </a:lnTo>
                <a:lnTo>
                  <a:pt x="9378" y="6481"/>
                </a:lnTo>
                <a:lnTo>
                  <a:pt x="9453" y="6471"/>
                </a:lnTo>
                <a:lnTo>
                  <a:pt x="9526" y="6459"/>
                </a:lnTo>
                <a:lnTo>
                  <a:pt x="9599" y="6446"/>
                </a:lnTo>
                <a:lnTo>
                  <a:pt x="9672" y="6430"/>
                </a:lnTo>
                <a:lnTo>
                  <a:pt x="9744" y="6413"/>
                </a:lnTo>
                <a:lnTo>
                  <a:pt x="9816" y="6394"/>
                </a:lnTo>
                <a:lnTo>
                  <a:pt x="9886" y="6374"/>
                </a:lnTo>
                <a:lnTo>
                  <a:pt x="9957" y="6352"/>
                </a:lnTo>
                <a:lnTo>
                  <a:pt x="10026" y="6330"/>
                </a:lnTo>
                <a:lnTo>
                  <a:pt x="10095" y="6304"/>
                </a:lnTo>
                <a:lnTo>
                  <a:pt x="10163" y="6278"/>
                </a:lnTo>
                <a:lnTo>
                  <a:pt x="10230" y="6251"/>
                </a:lnTo>
                <a:lnTo>
                  <a:pt x="10297" y="6221"/>
                </a:lnTo>
                <a:lnTo>
                  <a:pt x="10362" y="6190"/>
                </a:lnTo>
                <a:lnTo>
                  <a:pt x="10427" y="6157"/>
                </a:lnTo>
                <a:lnTo>
                  <a:pt x="10490" y="6124"/>
                </a:lnTo>
                <a:lnTo>
                  <a:pt x="10554" y="6089"/>
                </a:lnTo>
                <a:lnTo>
                  <a:pt x="10616" y="6052"/>
                </a:lnTo>
                <a:lnTo>
                  <a:pt x="10677" y="6014"/>
                </a:lnTo>
                <a:lnTo>
                  <a:pt x="10738" y="5976"/>
                </a:lnTo>
                <a:lnTo>
                  <a:pt x="10798" y="5935"/>
                </a:lnTo>
                <a:lnTo>
                  <a:pt x="10856" y="5893"/>
                </a:lnTo>
                <a:lnTo>
                  <a:pt x="10914" y="5850"/>
                </a:lnTo>
                <a:lnTo>
                  <a:pt x="10970" y="5806"/>
                </a:lnTo>
                <a:lnTo>
                  <a:pt x="11026" y="5759"/>
                </a:lnTo>
                <a:lnTo>
                  <a:pt x="11080" y="5712"/>
                </a:lnTo>
                <a:lnTo>
                  <a:pt x="11134" y="5665"/>
                </a:lnTo>
                <a:lnTo>
                  <a:pt x="11186" y="5616"/>
                </a:lnTo>
                <a:lnTo>
                  <a:pt x="11238" y="5565"/>
                </a:lnTo>
                <a:lnTo>
                  <a:pt x="11288" y="5514"/>
                </a:lnTo>
                <a:lnTo>
                  <a:pt x="11337" y="5461"/>
                </a:lnTo>
                <a:lnTo>
                  <a:pt x="11385" y="5407"/>
                </a:lnTo>
                <a:lnTo>
                  <a:pt x="11432" y="5352"/>
                </a:lnTo>
                <a:lnTo>
                  <a:pt x="11477" y="5297"/>
                </a:lnTo>
                <a:lnTo>
                  <a:pt x="11521" y="5240"/>
                </a:lnTo>
                <a:lnTo>
                  <a:pt x="11564" y="5183"/>
                </a:lnTo>
                <a:lnTo>
                  <a:pt x="11606" y="5123"/>
                </a:lnTo>
                <a:lnTo>
                  <a:pt x="11647" y="5063"/>
                </a:lnTo>
                <a:lnTo>
                  <a:pt x="11686" y="5003"/>
                </a:lnTo>
                <a:lnTo>
                  <a:pt x="11723" y="4941"/>
                </a:lnTo>
                <a:lnTo>
                  <a:pt x="11761" y="4879"/>
                </a:lnTo>
                <a:lnTo>
                  <a:pt x="11795" y="4814"/>
                </a:lnTo>
                <a:lnTo>
                  <a:pt x="11830" y="4751"/>
                </a:lnTo>
                <a:lnTo>
                  <a:pt x="11862" y="4685"/>
                </a:lnTo>
                <a:lnTo>
                  <a:pt x="11893" y="4619"/>
                </a:lnTo>
                <a:lnTo>
                  <a:pt x="11923" y="4552"/>
                </a:lnTo>
                <a:lnTo>
                  <a:pt x="11951" y="4484"/>
                </a:lnTo>
                <a:lnTo>
                  <a:pt x="11978" y="4416"/>
                </a:lnTo>
                <a:lnTo>
                  <a:pt x="12003" y="4347"/>
                </a:lnTo>
                <a:lnTo>
                  <a:pt x="12027" y="4277"/>
                </a:lnTo>
                <a:lnTo>
                  <a:pt x="12049" y="4207"/>
                </a:lnTo>
                <a:lnTo>
                  <a:pt x="12069" y="4135"/>
                </a:lnTo>
                <a:lnTo>
                  <a:pt x="12088" y="4063"/>
                </a:lnTo>
                <a:lnTo>
                  <a:pt x="12106" y="3990"/>
                </a:lnTo>
                <a:lnTo>
                  <a:pt x="12122" y="3917"/>
                </a:lnTo>
                <a:lnTo>
                  <a:pt x="12136" y="3843"/>
                </a:lnTo>
                <a:lnTo>
                  <a:pt x="12148" y="3769"/>
                </a:lnTo>
                <a:lnTo>
                  <a:pt x="12159" y="3694"/>
                </a:lnTo>
                <a:lnTo>
                  <a:pt x="12168" y="3618"/>
                </a:lnTo>
                <a:lnTo>
                  <a:pt x="12176" y="3543"/>
                </a:lnTo>
                <a:lnTo>
                  <a:pt x="12182" y="3466"/>
                </a:lnTo>
                <a:lnTo>
                  <a:pt x="12185" y="3389"/>
                </a:lnTo>
                <a:lnTo>
                  <a:pt x="12188" y="3311"/>
                </a:lnTo>
                <a:lnTo>
                  <a:pt x="12189" y="3233"/>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bIns="288000" anchor="b" anchorCtr="0">
            <a:scene3d>
              <a:camera prst="orthographicFront"/>
              <a:lightRig rig="threePt" dir="t"/>
            </a:scene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r>
              <a:rPr lang="zh-CN" altLang="en-US" sz="12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将重金属稳定剂</a:t>
            </a:r>
            <a:r>
              <a:rPr lang="en-US" altLang="zh-CN" sz="12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PC-ML</a:t>
            </a:r>
          </a:p>
          <a:p>
            <a:pPr algn="ctr">
              <a:defRPr/>
            </a:pPr>
            <a:r>
              <a:rPr lang="zh-CN" altLang="en-US" sz="12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直接与受污染土壤混合添加量</a:t>
            </a:r>
            <a:r>
              <a:rPr lang="en-US" altLang="zh-CN" sz="12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3%</a:t>
            </a:r>
            <a:r>
              <a:rPr lang="zh-CN" altLang="en-US" sz="12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左右即可</a:t>
            </a:r>
          </a:p>
        </p:txBody>
      </p:sp>
      <p:sp>
        <p:nvSpPr>
          <p:cNvPr id="160" name="向上箭头"/>
          <p:cNvSpPr/>
          <p:nvPr/>
        </p:nvSpPr>
        <p:spPr>
          <a:xfrm flipV="1">
            <a:off x="1524635" y="1218090"/>
            <a:ext cx="346075" cy="216535"/>
          </a:xfrm>
          <a:custGeom>
            <a:avLst/>
            <a:gdLst>
              <a:gd name="connsiteX0" fmla="*/ 2723651 w 2860172"/>
              <a:gd name="connsiteY0" fmla="*/ 817 h 2023853"/>
              <a:gd name="connsiteX1" fmla="*/ 2826935 w 2860172"/>
              <a:gd name="connsiteY1" fmla="*/ 33337 h 2023853"/>
              <a:gd name="connsiteX2" fmla="*/ 2829774 w 2860172"/>
              <a:gd name="connsiteY2" fmla="*/ 35326 h 2023853"/>
              <a:gd name="connsiteX3" fmla="*/ 2849613 w 2860172"/>
              <a:gd name="connsiteY3" fmla="*/ 185007 h 2023853"/>
              <a:gd name="connsiteX4" fmla="*/ 2807494 w 2860172"/>
              <a:gd name="connsiteY4" fmla="*/ 326285 h 2023853"/>
              <a:gd name="connsiteX5" fmla="*/ 2480152 w 2860172"/>
              <a:gd name="connsiteY5" fmla="*/ 1326140 h 2023853"/>
              <a:gd name="connsiteX6" fmla="*/ 2479216 w 2860172"/>
              <a:gd name="connsiteY6" fmla="*/ 1322755 h 2023853"/>
              <a:gd name="connsiteX7" fmla="*/ 2348905 w 2860172"/>
              <a:gd name="connsiteY7" fmla="*/ 1721466 h 2023853"/>
              <a:gd name="connsiteX8" fmla="*/ 2280556 w 2860172"/>
              <a:gd name="connsiteY8" fmla="*/ 1058272 h 2023853"/>
              <a:gd name="connsiteX9" fmla="*/ 2226338 w 2860172"/>
              <a:gd name="connsiteY9" fmla="*/ 1103673 h 2023853"/>
              <a:gd name="connsiteX10" fmla="*/ 0 w 2860172"/>
              <a:gd name="connsiteY10" fmla="*/ 2023853 h 2023853"/>
              <a:gd name="connsiteX11" fmla="*/ 1702841 w 2860172"/>
              <a:gd name="connsiteY11" fmla="*/ 735848 h 2023853"/>
              <a:gd name="connsiteX12" fmla="*/ 1811294 w 2860172"/>
              <a:gd name="connsiteY12" fmla="*/ 575004 h 2023853"/>
              <a:gd name="connsiteX13" fmla="*/ 1151281 w 2860172"/>
              <a:gd name="connsiteY13" fmla="*/ 506068 h 2023853"/>
              <a:gd name="connsiteX14" fmla="*/ 2640411 w 2860172"/>
              <a:gd name="connsiteY14" fmla="*/ 20803 h 2023853"/>
              <a:gd name="connsiteX15" fmla="*/ 2675299 w 2860172"/>
              <a:gd name="connsiteY15" fmla="*/ 10454 h 2023853"/>
              <a:gd name="connsiteX16" fmla="*/ 2723651 w 2860172"/>
              <a:gd name="connsiteY16" fmla="*/ 817 h 202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60172" h="2023853">
                <a:moveTo>
                  <a:pt x="2723651" y="817"/>
                </a:moveTo>
                <a:cubicBezTo>
                  <a:pt x="2768908" y="-3349"/>
                  <a:pt x="2804496" y="8545"/>
                  <a:pt x="2826935" y="33337"/>
                </a:cubicBezTo>
                <a:cubicBezTo>
                  <a:pt x="2828146" y="33729"/>
                  <a:pt x="2828970" y="34520"/>
                  <a:pt x="2829774" y="35326"/>
                </a:cubicBezTo>
                <a:cubicBezTo>
                  <a:pt x="2860445" y="66039"/>
                  <a:pt x="2869482" y="118360"/>
                  <a:pt x="2849613" y="185007"/>
                </a:cubicBezTo>
                <a:lnTo>
                  <a:pt x="2807494" y="326285"/>
                </a:lnTo>
                <a:lnTo>
                  <a:pt x="2480152" y="1326140"/>
                </a:lnTo>
                <a:lnTo>
                  <a:pt x="2479216" y="1322755"/>
                </a:lnTo>
                <a:lnTo>
                  <a:pt x="2348905" y="1721466"/>
                </a:lnTo>
                <a:lnTo>
                  <a:pt x="2280556" y="1058272"/>
                </a:lnTo>
                <a:lnTo>
                  <a:pt x="2226338" y="1103673"/>
                </a:lnTo>
                <a:cubicBezTo>
                  <a:pt x="1323053" y="1809646"/>
                  <a:pt x="162385" y="2005519"/>
                  <a:pt x="0" y="2023853"/>
                </a:cubicBezTo>
                <a:cubicBezTo>
                  <a:pt x="722027" y="1807246"/>
                  <a:pt x="1311081" y="1275400"/>
                  <a:pt x="1702841" y="735848"/>
                </a:cubicBezTo>
                <a:lnTo>
                  <a:pt x="1811294" y="575004"/>
                </a:lnTo>
                <a:lnTo>
                  <a:pt x="1151281" y="506068"/>
                </a:lnTo>
                <a:lnTo>
                  <a:pt x="2640411" y="20803"/>
                </a:lnTo>
                <a:lnTo>
                  <a:pt x="2675299" y="10454"/>
                </a:lnTo>
                <a:cubicBezTo>
                  <a:pt x="2692405" y="5379"/>
                  <a:pt x="2708565" y="2206"/>
                  <a:pt x="2723651" y="817"/>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6" name="圆角矩形 135"/>
          <p:cNvSpPr/>
          <p:nvPr/>
        </p:nvSpPr>
        <p:spPr>
          <a:xfrm>
            <a:off x="958850" y="2614455"/>
            <a:ext cx="1080135" cy="438150"/>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zh-CN" altLang="en-US" sz="1200">
                <a:latin typeface="微软雅黑 Light" panose="020B0502040204020203" charset="-122"/>
                <a:ea typeface="微软雅黑 Light" panose="020B0502040204020203" charset="-122"/>
              </a:rPr>
              <a:t>硫化物离子</a:t>
            </a:r>
          </a:p>
        </p:txBody>
      </p:sp>
      <p:grpSp>
        <p:nvGrpSpPr>
          <p:cNvPr id="137" name="组合 136"/>
          <p:cNvGrpSpPr/>
          <p:nvPr/>
        </p:nvGrpSpPr>
        <p:grpSpPr>
          <a:xfrm>
            <a:off x="843280" y="2531270"/>
            <a:ext cx="598170" cy="326390"/>
            <a:chOff x="1396" y="2555"/>
            <a:chExt cx="942" cy="514"/>
          </a:xfrm>
        </p:grpSpPr>
        <p:sp>
          <p:nvSpPr>
            <p:cNvPr id="138" name="椭圆 137"/>
            <p:cNvSpPr/>
            <p:nvPr/>
          </p:nvSpPr>
          <p:spPr>
            <a:xfrm>
              <a:off x="1396" y="2573"/>
              <a:ext cx="496" cy="496"/>
            </a:xfrm>
            <a:prstGeom prst="ellipse">
              <a:avLst/>
            </a:prstGeom>
            <a:solidFill>
              <a:srgbClr val="F86126"/>
            </a:solid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a:solidFill>
                    <a:schemeClr val="tx1"/>
                  </a:solidFill>
                  <a:effectLst>
                    <a:outerShdw blurRad="38100" dist="19050" dir="2700000" algn="tl" rotWithShape="0">
                      <a:schemeClr val="dk1">
                        <a:alpha val="40000"/>
                      </a:schemeClr>
                    </a:outerShdw>
                  </a:effectLst>
                </a:rPr>
                <a:t>S</a:t>
              </a:r>
            </a:p>
          </p:txBody>
        </p:sp>
        <p:sp>
          <p:nvSpPr>
            <p:cNvPr id="139" name="椭圆 138"/>
            <p:cNvSpPr/>
            <p:nvPr/>
          </p:nvSpPr>
          <p:spPr>
            <a:xfrm>
              <a:off x="1892" y="2573"/>
              <a:ext cx="378" cy="378"/>
            </a:xfrm>
            <a:prstGeom prst="ellipse">
              <a:avLst/>
            </a:prstGeom>
            <a:solidFill>
              <a:srgbClr val="F86126"/>
            </a:solid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40" name="文本框 139"/>
            <p:cNvSpPr txBox="1"/>
            <p:nvPr/>
          </p:nvSpPr>
          <p:spPr>
            <a:xfrm>
              <a:off x="1781" y="2555"/>
              <a:ext cx="557" cy="434"/>
            </a:xfrm>
            <a:prstGeom prst="rect">
              <a:avLst/>
            </a:prstGeom>
            <a:noFill/>
          </p:spPr>
          <p:txBody>
            <a:bodyPr wrap="none" rtlCol="0">
              <a:spAutoFit/>
              <a:scene3d>
                <a:camera prst="orthographicFront"/>
                <a:lightRig rig="threePt" dir="t"/>
              </a:scene3d>
            </a:bodyPr>
            <a:lstStyle/>
            <a:p>
              <a:r>
                <a:rPr lang="en-US" altLang="zh-CN" sz="1200" b="1">
                  <a:solidFill>
                    <a:schemeClr val="tx1"/>
                  </a:solidFill>
                  <a:effectLst>
                    <a:outerShdw blurRad="38100" dist="19050" dir="2700000" algn="tl" rotWithShape="0">
                      <a:schemeClr val="dk1">
                        <a:alpha val="40000"/>
                      </a:schemeClr>
                    </a:outerShdw>
                  </a:effectLst>
                  <a:latin typeface="+mn-lt"/>
                  <a:ea typeface="微软雅黑 Light" panose="020B0502040204020203" charset="-122"/>
                </a:rPr>
                <a:t> 2</a:t>
              </a:r>
              <a:r>
                <a:rPr lang="en-US" altLang="zh-CN" sz="1600" b="1" baseline="30000">
                  <a:solidFill>
                    <a:schemeClr val="tx1"/>
                  </a:solidFill>
                  <a:effectLst>
                    <a:outerShdw blurRad="38100" dist="19050" dir="2700000" algn="tl" rotWithShape="0">
                      <a:schemeClr val="dk1">
                        <a:alpha val="40000"/>
                      </a:schemeClr>
                    </a:outerShdw>
                  </a:effectLst>
                  <a:latin typeface="+mn-lt"/>
                  <a:ea typeface="微软雅黑 Light" panose="020B0502040204020203" charset="-122"/>
                </a:rPr>
                <a:t>-</a:t>
              </a:r>
            </a:p>
          </p:txBody>
        </p:sp>
      </p:grpSp>
      <p:sp>
        <p:nvSpPr>
          <p:cNvPr id="141" name="圆角矩形 140"/>
          <p:cNvSpPr/>
          <p:nvPr/>
        </p:nvSpPr>
        <p:spPr>
          <a:xfrm>
            <a:off x="2301875" y="2614455"/>
            <a:ext cx="1080135" cy="438150"/>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zh-CN" altLang="en-US" sz="1200">
                <a:latin typeface="微软雅黑 Light" panose="020B0502040204020203" charset="-122"/>
                <a:ea typeface="微软雅黑 Light" panose="020B0502040204020203" charset="-122"/>
              </a:rPr>
              <a:t>金属</a:t>
            </a:r>
          </a:p>
        </p:txBody>
      </p:sp>
      <p:sp>
        <p:nvSpPr>
          <p:cNvPr id="142" name="椭圆 141"/>
          <p:cNvSpPr/>
          <p:nvPr/>
        </p:nvSpPr>
        <p:spPr>
          <a:xfrm>
            <a:off x="2241550" y="2543970"/>
            <a:ext cx="262890" cy="262890"/>
          </a:xfrm>
          <a:prstGeom prst="ellipse">
            <a:avLst/>
          </a:prstGeom>
          <a:solidFill>
            <a:schemeClr val="accent2">
              <a:lumMod val="60000"/>
              <a:lumOff val="4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a:solidFill>
                  <a:schemeClr val="tx1"/>
                </a:solidFill>
                <a:effectLst>
                  <a:outerShdw blurRad="38100" dist="19050" dir="2700000" algn="tl" rotWithShape="0">
                    <a:schemeClr val="dk1">
                      <a:alpha val="40000"/>
                    </a:schemeClr>
                  </a:outerShdw>
                </a:effectLst>
              </a:rPr>
              <a:t>M</a:t>
            </a:r>
          </a:p>
        </p:txBody>
      </p:sp>
      <p:sp>
        <p:nvSpPr>
          <p:cNvPr id="143" name="圆角矩形 142"/>
          <p:cNvSpPr/>
          <p:nvPr/>
        </p:nvSpPr>
        <p:spPr>
          <a:xfrm>
            <a:off x="7432040" y="2614455"/>
            <a:ext cx="1080135" cy="438150"/>
          </a:xfrm>
          <a:prstGeom prst="roundRect">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zh-CN" altLang="en-US" sz="1200">
                <a:latin typeface="微软雅黑 Light" panose="020B0502040204020203" charset="-122"/>
                <a:ea typeface="微软雅黑 Light" panose="020B0502040204020203" charset="-122"/>
              </a:rPr>
              <a:t>硫化金属</a:t>
            </a:r>
          </a:p>
        </p:txBody>
      </p:sp>
      <p:grpSp>
        <p:nvGrpSpPr>
          <p:cNvPr id="144" name="组合 143"/>
          <p:cNvGrpSpPr/>
          <p:nvPr/>
        </p:nvGrpSpPr>
        <p:grpSpPr>
          <a:xfrm>
            <a:off x="7279005" y="2521745"/>
            <a:ext cx="411480" cy="291465"/>
            <a:chOff x="4989" y="3274"/>
            <a:chExt cx="648" cy="459"/>
          </a:xfrm>
        </p:grpSpPr>
        <p:sp>
          <p:nvSpPr>
            <p:cNvPr id="145" name="椭圆 144"/>
            <p:cNvSpPr/>
            <p:nvPr/>
          </p:nvSpPr>
          <p:spPr>
            <a:xfrm>
              <a:off x="5075" y="3274"/>
              <a:ext cx="459" cy="459"/>
            </a:xfrm>
            <a:prstGeom prst="ellipse">
              <a:avLst/>
            </a:prstGeom>
            <a:solidFill>
              <a:schemeClr val="tx1"/>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200" b="1">
                <a:solidFill>
                  <a:schemeClr val="tx1"/>
                </a:solidFill>
                <a:effectLst>
                  <a:outerShdw blurRad="38100" dist="19050" dir="2700000" algn="tl" rotWithShape="0">
                    <a:schemeClr val="dk1">
                      <a:alpha val="40000"/>
                    </a:schemeClr>
                  </a:outerShdw>
                </a:effectLst>
              </a:endParaRPr>
            </a:p>
          </p:txBody>
        </p:sp>
        <p:sp>
          <p:nvSpPr>
            <p:cNvPr id="146" name="文本框 145"/>
            <p:cNvSpPr txBox="1"/>
            <p:nvPr/>
          </p:nvSpPr>
          <p:spPr>
            <a:xfrm>
              <a:off x="4989" y="3289"/>
              <a:ext cx="648" cy="434"/>
            </a:xfrm>
            <a:prstGeom prst="rect">
              <a:avLst/>
            </a:prstGeom>
            <a:noFill/>
          </p:spPr>
          <p:txBody>
            <a:bodyPr wrap="none" rtlCol="0">
              <a:spAutoFit/>
            </a:bodyPr>
            <a:lstStyle/>
            <a:p>
              <a:r>
                <a:rPr lang="en-US" altLang="zh-CN" sz="1200" b="1">
                  <a:solidFill>
                    <a:schemeClr val="bg1"/>
                  </a:solidFill>
                  <a:latin typeface="+mn-lt"/>
                  <a:ea typeface="微软雅黑 Light" panose="020B0502040204020203" charset="-122"/>
                </a:rPr>
                <a:t>MS</a:t>
              </a:r>
            </a:p>
          </p:txBody>
        </p:sp>
      </p:grpSp>
      <p:sp>
        <p:nvSpPr>
          <p:cNvPr id="148" name="尖尾箭头"/>
          <p:cNvSpPr/>
          <p:nvPr/>
        </p:nvSpPr>
        <p:spPr>
          <a:xfrm>
            <a:off x="4340225" y="1803560"/>
            <a:ext cx="584835" cy="169545"/>
          </a:xfrm>
          <a:custGeom>
            <a:avLst/>
            <a:gdLst>
              <a:gd name="connsiteX0" fmla="*/ 765086 w 1100040"/>
              <a:gd name="connsiteY0" fmla="*/ 0 h 352802"/>
              <a:gd name="connsiteX1" fmla="*/ 1100040 w 1100040"/>
              <a:gd name="connsiteY1" fmla="*/ 176401 h 352802"/>
              <a:gd name="connsiteX2" fmla="*/ 765086 w 1100040"/>
              <a:gd name="connsiteY2" fmla="*/ 352802 h 352802"/>
              <a:gd name="connsiteX3" fmla="*/ 765086 w 1100040"/>
              <a:gd name="connsiteY3" fmla="*/ 240500 h 352802"/>
              <a:gd name="connsiteX4" fmla="*/ 0 w 1100040"/>
              <a:gd name="connsiteY4" fmla="*/ 176401 h 352802"/>
              <a:gd name="connsiteX5" fmla="*/ 765086 w 1100040"/>
              <a:gd name="connsiteY5" fmla="*/ 112302 h 352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040" h="352802">
                <a:moveTo>
                  <a:pt x="765086" y="0"/>
                </a:moveTo>
                <a:lnTo>
                  <a:pt x="1100040" y="176401"/>
                </a:lnTo>
                <a:lnTo>
                  <a:pt x="765086" y="352802"/>
                </a:lnTo>
                <a:lnTo>
                  <a:pt x="765086" y="240500"/>
                </a:lnTo>
                <a:lnTo>
                  <a:pt x="0" y="176401"/>
                </a:lnTo>
                <a:lnTo>
                  <a:pt x="765086" y="112302"/>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150" name="标题 1"/>
          <p:cNvSpPr txBox="1"/>
          <p:nvPr>
            <p:custDataLst>
              <p:tags r:id="rId4"/>
            </p:custDataLst>
          </p:nvPr>
        </p:nvSpPr>
        <p:spPr>
          <a:xfrm>
            <a:off x="3914775" y="2580165"/>
            <a:ext cx="2930525" cy="754380"/>
          </a:xfrm>
          <a:prstGeom prst="rect">
            <a:avLst/>
          </a:prstGeom>
          <a:noFill/>
        </p:spPr>
        <p:txBody>
          <a:bodyPr wrap="square" rtlCol="0"/>
          <a:lstStyle>
            <a:defPPr>
              <a:defRPr lang="zh-CN"/>
            </a:defPPr>
            <a:lvl1pPr>
              <a:lnSpc>
                <a:spcPct val="130000"/>
              </a:lnSpc>
              <a:defRPr sz="1200"/>
            </a:lvl1pPr>
          </a:lstStyle>
          <a:p>
            <a:pPr algn="l">
              <a:lnSpc>
                <a:spcPct val="120000"/>
              </a:lnSpc>
            </a:pPr>
            <a:r>
              <a:rPr lang="zh-CN" altLang="en-US">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与重金属化合成最难溶于水的硫化物，从而使重金属不溶出，达到保护土壤的目的</a:t>
            </a:r>
          </a:p>
        </p:txBody>
      </p:sp>
      <p:sp>
        <p:nvSpPr>
          <p:cNvPr id="151" name="标题 1"/>
          <p:cNvSpPr>
            <a:spLocks noGrp="1"/>
          </p:cNvSpPr>
          <p:nvPr/>
        </p:nvSpPr>
        <p:spPr>
          <a:xfrm>
            <a:off x="615950" y="3043715"/>
            <a:ext cx="2082800"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实施效果</a:t>
            </a:r>
          </a:p>
        </p:txBody>
      </p:sp>
      <p:sp>
        <p:nvSpPr>
          <p:cNvPr id="152" name="矩形 151"/>
          <p:cNvSpPr/>
          <p:nvPr>
            <p:custDataLst>
              <p:tags r:id="rId5"/>
            </p:custDataLst>
          </p:nvPr>
        </p:nvSpPr>
        <p:spPr>
          <a:xfrm flipH="1">
            <a:off x="484505" y="3127535"/>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grpSp>
        <p:nvGrpSpPr>
          <p:cNvPr id="243" name="组合 242"/>
          <p:cNvGrpSpPr/>
          <p:nvPr/>
        </p:nvGrpSpPr>
        <p:grpSpPr>
          <a:xfrm>
            <a:off x="426085" y="3799096"/>
            <a:ext cx="2475230" cy="1724463"/>
            <a:chOff x="973" y="5617"/>
            <a:chExt cx="3898" cy="3182"/>
          </a:xfrm>
        </p:grpSpPr>
        <p:grpSp>
          <p:nvGrpSpPr>
            <p:cNvPr id="236" name="组合 235"/>
            <p:cNvGrpSpPr/>
            <p:nvPr/>
          </p:nvGrpSpPr>
          <p:grpSpPr>
            <a:xfrm>
              <a:off x="973" y="5617"/>
              <a:ext cx="3898" cy="3182"/>
              <a:chOff x="5444" y="5567"/>
              <a:chExt cx="3898" cy="3182"/>
            </a:xfrm>
          </p:grpSpPr>
          <p:cxnSp>
            <p:nvCxnSpPr>
              <p:cNvPr id="154" name="直接连接符 153"/>
              <p:cNvCxnSpPr/>
              <p:nvPr/>
            </p:nvCxnSpPr>
            <p:spPr>
              <a:xfrm>
                <a:off x="5930" y="5647"/>
                <a:ext cx="0" cy="249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rot="5400000">
                <a:off x="7515" y="6554"/>
                <a:ext cx="0" cy="3175"/>
              </a:xfrm>
              <a:prstGeom prst="line">
                <a:avLst/>
              </a:prstGeom>
              <a:ln w="1270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56" name="文本框 155"/>
              <p:cNvSpPr txBox="1"/>
              <p:nvPr/>
            </p:nvSpPr>
            <p:spPr>
              <a:xfrm>
                <a:off x="5678" y="8111"/>
                <a:ext cx="377"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0</a:t>
                </a:r>
              </a:p>
            </p:txBody>
          </p:sp>
          <p:sp>
            <p:nvSpPr>
              <p:cNvPr id="157" name="文本框 156"/>
              <p:cNvSpPr txBox="1"/>
              <p:nvPr/>
            </p:nvSpPr>
            <p:spPr>
              <a:xfrm>
                <a:off x="6052" y="8120"/>
                <a:ext cx="504"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0.5</a:t>
                </a:r>
              </a:p>
            </p:txBody>
          </p:sp>
          <p:sp>
            <p:nvSpPr>
              <p:cNvPr id="158" name="文本框 157"/>
              <p:cNvSpPr txBox="1"/>
              <p:nvPr/>
            </p:nvSpPr>
            <p:spPr>
              <a:xfrm rot="16200000">
                <a:off x="4815" y="6208"/>
                <a:ext cx="1620" cy="337"/>
              </a:xfrm>
              <a:prstGeom prst="rect">
                <a:avLst/>
              </a:prstGeom>
              <a:noFill/>
            </p:spPr>
            <p:txBody>
              <a:bodyPr vert="horz" wrap="square" rtlCol="0">
                <a:spAutoFit/>
              </a:bodyPr>
              <a:lstStyle/>
              <a:p>
                <a:r>
                  <a:rPr lang="zh-CN" altLang="en-US" sz="800">
                    <a:latin typeface="微软雅黑 Light" panose="020B0502040204020203" charset="-122"/>
                    <a:ea typeface="微软雅黑 Light" panose="020B0502040204020203" charset="-122"/>
                  </a:rPr>
                  <a:t>溶出量（</a:t>
                </a:r>
                <a:r>
                  <a:rPr lang="en-US" altLang="zh-CN" sz="800">
                    <a:latin typeface="微软雅黑 Light" panose="020B0502040204020203" charset="-122"/>
                    <a:ea typeface="微软雅黑 Light" panose="020B0502040204020203" charset="-122"/>
                  </a:rPr>
                  <a:t>mg/l</a:t>
                </a:r>
                <a:r>
                  <a:rPr lang="zh-CN" altLang="en-US" sz="800">
                    <a:latin typeface="微软雅黑 Light" panose="020B0502040204020203" charset="-122"/>
                    <a:ea typeface="微软雅黑 Light" panose="020B0502040204020203" charset="-122"/>
                  </a:rPr>
                  <a:t>）</a:t>
                </a:r>
              </a:p>
            </p:txBody>
          </p:sp>
          <p:sp>
            <p:nvSpPr>
              <p:cNvPr id="159" name="文本框 158"/>
              <p:cNvSpPr txBox="1"/>
              <p:nvPr/>
            </p:nvSpPr>
            <p:spPr>
              <a:xfrm>
                <a:off x="5634" y="5873"/>
                <a:ext cx="377"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2</a:t>
                </a:r>
              </a:p>
            </p:txBody>
          </p:sp>
          <p:sp>
            <p:nvSpPr>
              <p:cNvPr id="161" name="文本框 160"/>
              <p:cNvSpPr txBox="1"/>
              <p:nvPr/>
            </p:nvSpPr>
            <p:spPr>
              <a:xfrm>
                <a:off x="5632" y="6403"/>
                <a:ext cx="350"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1</a:t>
                </a:r>
              </a:p>
            </p:txBody>
          </p:sp>
          <p:sp>
            <p:nvSpPr>
              <p:cNvPr id="174" name="文本框 173"/>
              <p:cNvSpPr txBox="1"/>
              <p:nvPr/>
            </p:nvSpPr>
            <p:spPr>
              <a:xfrm>
                <a:off x="5519" y="7133"/>
                <a:ext cx="504"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0.3</a:t>
                </a:r>
              </a:p>
            </p:txBody>
          </p:sp>
          <p:sp>
            <p:nvSpPr>
              <p:cNvPr id="176" name="文本框 175"/>
              <p:cNvSpPr txBox="1"/>
              <p:nvPr/>
            </p:nvSpPr>
            <p:spPr>
              <a:xfrm>
                <a:off x="5444" y="7847"/>
                <a:ext cx="566"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0.01</a:t>
                </a:r>
              </a:p>
            </p:txBody>
          </p:sp>
          <p:cxnSp>
            <p:nvCxnSpPr>
              <p:cNvPr id="188" name="直接连接符 187"/>
              <p:cNvCxnSpPr/>
              <p:nvPr/>
            </p:nvCxnSpPr>
            <p:spPr>
              <a:xfrm rot="5400000">
                <a:off x="7517" y="6489"/>
                <a:ext cx="0" cy="317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89" name="文本框 188"/>
              <p:cNvSpPr txBox="1"/>
              <p:nvPr/>
            </p:nvSpPr>
            <p:spPr>
              <a:xfrm>
                <a:off x="6415" y="8111"/>
                <a:ext cx="350"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1</a:t>
                </a:r>
              </a:p>
            </p:txBody>
          </p:sp>
          <p:sp>
            <p:nvSpPr>
              <p:cNvPr id="190" name="文本框 189"/>
              <p:cNvSpPr txBox="1"/>
              <p:nvPr/>
            </p:nvSpPr>
            <p:spPr>
              <a:xfrm>
                <a:off x="6666" y="8112"/>
                <a:ext cx="377"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2</a:t>
                </a:r>
              </a:p>
            </p:txBody>
          </p:sp>
          <p:sp>
            <p:nvSpPr>
              <p:cNvPr id="191" name="文本框 190"/>
              <p:cNvSpPr txBox="1"/>
              <p:nvPr/>
            </p:nvSpPr>
            <p:spPr>
              <a:xfrm>
                <a:off x="6853" y="8111"/>
                <a:ext cx="377"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3</a:t>
                </a:r>
              </a:p>
            </p:txBody>
          </p:sp>
          <p:sp>
            <p:nvSpPr>
              <p:cNvPr id="192" name="文本框 191"/>
              <p:cNvSpPr txBox="1"/>
              <p:nvPr/>
            </p:nvSpPr>
            <p:spPr>
              <a:xfrm>
                <a:off x="7026" y="8114"/>
                <a:ext cx="380"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4</a:t>
                </a:r>
              </a:p>
            </p:txBody>
          </p:sp>
          <p:sp>
            <p:nvSpPr>
              <p:cNvPr id="193" name="文本框 192"/>
              <p:cNvSpPr txBox="1"/>
              <p:nvPr/>
            </p:nvSpPr>
            <p:spPr>
              <a:xfrm>
                <a:off x="7228" y="8109"/>
                <a:ext cx="377"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5</a:t>
                </a:r>
              </a:p>
            </p:txBody>
          </p:sp>
          <p:sp>
            <p:nvSpPr>
              <p:cNvPr id="194" name="文本框 193"/>
              <p:cNvSpPr txBox="1"/>
              <p:nvPr/>
            </p:nvSpPr>
            <p:spPr>
              <a:xfrm>
                <a:off x="7456" y="8102"/>
                <a:ext cx="439"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10</a:t>
                </a:r>
              </a:p>
            </p:txBody>
          </p:sp>
          <p:sp>
            <p:nvSpPr>
              <p:cNvPr id="195" name="文本框 194"/>
              <p:cNvSpPr txBox="1"/>
              <p:nvPr/>
            </p:nvSpPr>
            <p:spPr>
              <a:xfrm>
                <a:off x="7860" y="8095"/>
                <a:ext cx="439"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15</a:t>
                </a:r>
              </a:p>
            </p:txBody>
          </p:sp>
          <p:sp>
            <p:nvSpPr>
              <p:cNvPr id="196" name="文本框 195"/>
              <p:cNvSpPr txBox="1"/>
              <p:nvPr/>
            </p:nvSpPr>
            <p:spPr>
              <a:xfrm>
                <a:off x="8166" y="8099"/>
                <a:ext cx="466"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20</a:t>
                </a:r>
              </a:p>
            </p:txBody>
          </p:sp>
          <p:sp>
            <p:nvSpPr>
              <p:cNvPr id="197" name="文本框 196"/>
              <p:cNvSpPr txBox="1"/>
              <p:nvPr/>
            </p:nvSpPr>
            <p:spPr>
              <a:xfrm>
                <a:off x="8521" y="8094"/>
                <a:ext cx="466"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25</a:t>
                </a:r>
              </a:p>
            </p:txBody>
          </p:sp>
          <p:sp>
            <p:nvSpPr>
              <p:cNvPr id="218" name="文本框 217"/>
              <p:cNvSpPr txBox="1"/>
              <p:nvPr/>
            </p:nvSpPr>
            <p:spPr>
              <a:xfrm>
                <a:off x="8876" y="8094"/>
                <a:ext cx="466" cy="395"/>
              </a:xfrm>
              <a:prstGeom prst="rect">
                <a:avLst/>
              </a:prstGeom>
              <a:noFill/>
            </p:spPr>
            <p:txBody>
              <a:bodyPr wrap="square" rtlCol="0">
                <a:spAutoFit/>
              </a:bodyPr>
              <a:lstStyle/>
              <a:p>
                <a:r>
                  <a:rPr lang="en-US" altLang="zh-CN" sz="800">
                    <a:latin typeface="微软雅黑 Light" panose="020B0502040204020203" charset="-122"/>
                    <a:ea typeface="微软雅黑 Light" panose="020B0502040204020203" charset="-122"/>
                  </a:rPr>
                  <a:t>30</a:t>
                </a:r>
              </a:p>
            </p:txBody>
          </p:sp>
          <p:cxnSp>
            <p:nvCxnSpPr>
              <p:cNvPr id="219" name="直接连接符 218"/>
              <p:cNvCxnSpPr/>
              <p:nvPr/>
            </p:nvCxnSpPr>
            <p:spPr>
              <a:xfrm rot="5400000">
                <a:off x="7515" y="5713"/>
                <a:ext cx="0" cy="317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0" name="直接连接符 219"/>
              <p:cNvCxnSpPr/>
              <p:nvPr/>
            </p:nvCxnSpPr>
            <p:spPr>
              <a:xfrm rot="5400000">
                <a:off x="7515" y="4982"/>
                <a:ext cx="0" cy="317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1" name="直接连接符 220"/>
              <p:cNvCxnSpPr/>
              <p:nvPr/>
            </p:nvCxnSpPr>
            <p:spPr>
              <a:xfrm rot="5400000">
                <a:off x="7515" y="4453"/>
                <a:ext cx="0" cy="317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2" name="直接连接符 221"/>
              <p:cNvCxnSpPr/>
              <p:nvPr/>
            </p:nvCxnSpPr>
            <p:spPr>
              <a:xfrm>
                <a:off x="6123" y="5647"/>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3" name="文本框 222"/>
              <p:cNvSpPr txBox="1"/>
              <p:nvPr/>
            </p:nvSpPr>
            <p:spPr>
              <a:xfrm>
                <a:off x="5788" y="8354"/>
                <a:ext cx="1223" cy="395"/>
              </a:xfrm>
              <a:prstGeom prst="rect">
                <a:avLst/>
              </a:prstGeom>
              <a:noFill/>
            </p:spPr>
            <p:txBody>
              <a:bodyPr wrap="square" rtlCol="0">
                <a:spAutoFit/>
              </a:bodyPr>
              <a:lstStyle/>
              <a:p>
                <a:r>
                  <a:rPr lang="zh-CN" altLang="en-US" sz="800">
                    <a:latin typeface="微软雅黑 Light" panose="020B0502040204020203" charset="-122"/>
                    <a:ea typeface="微软雅黑 Light" panose="020B0502040204020203" charset="-122"/>
                  </a:rPr>
                  <a:t>添加量（</a:t>
                </a:r>
                <a:r>
                  <a:rPr lang="en-US" altLang="zh-CN" sz="800">
                    <a:latin typeface="微软雅黑 Light" panose="020B0502040204020203" charset="-122"/>
                    <a:ea typeface="微软雅黑 Light" panose="020B0502040204020203" charset="-122"/>
                  </a:rPr>
                  <a:t>%</a:t>
                </a:r>
                <a:r>
                  <a:rPr lang="zh-CN" altLang="en-US" sz="800">
                    <a:latin typeface="微软雅黑 Light" panose="020B0502040204020203" charset="-122"/>
                    <a:ea typeface="微软雅黑 Light" panose="020B0502040204020203" charset="-122"/>
                  </a:rPr>
                  <a:t>）</a:t>
                </a:r>
              </a:p>
            </p:txBody>
          </p:sp>
          <p:cxnSp>
            <p:nvCxnSpPr>
              <p:cNvPr id="224" name="直接连接符 223"/>
              <p:cNvCxnSpPr/>
              <p:nvPr/>
            </p:nvCxnSpPr>
            <p:spPr>
              <a:xfrm>
                <a:off x="6304" y="5647"/>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 name="直接连接符 224"/>
              <p:cNvCxnSpPr/>
              <p:nvPr/>
            </p:nvCxnSpPr>
            <p:spPr>
              <a:xfrm>
                <a:off x="6590" y="5647"/>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6" name="直接连接符 225"/>
              <p:cNvCxnSpPr/>
              <p:nvPr/>
            </p:nvCxnSpPr>
            <p:spPr>
              <a:xfrm>
                <a:off x="6835" y="5653"/>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7" name="直接连接符 226"/>
              <p:cNvCxnSpPr/>
              <p:nvPr/>
            </p:nvCxnSpPr>
            <p:spPr>
              <a:xfrm>
                <a:off x="7039"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9" name="直接连接符 228"/>
              <p:cNvCxnSpPr/>
              <p:nvPr/>
            </p:nvCxnSpPr>
            <p:spPr>
              <a:xfrm>
                <a:off x="7230"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0" name="直接连接符 229"/>
              <p:cNvCxnSpPr/>
              <p:nvPr/>
            </p:nvCxnSpPr>
            <p:spPr>
              <a:xfrm>
                <a:off x="7406"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1" name="直接连接符 230"/>
              <p:cNvCxnSpPr/>
              <p:nvPr/>
            </p:nvCxnSpPr>
            <p:spPr>
              <a:xfrm>
                <a:off x="7675"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2" name="直接连接符 231"/>
              <p:cNvCxnSpPr/>
              <p:nvPr/>
            </p:nvCxnSpPr>
            <p:spPr>
              <a:xfrm>
                <a:off x="8079"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3" name="直接连接符 232"/>
              <p:cNvCxnSpPr/>
              <p:nvPr/>
            </p:nvCxnSpPr>
            <p:spPr>
              <a:xfrm>
                <a:off x="8399" y="5654"/>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4" name="直接连接符 233"/>
              <p:cNvCxnSpPr/>
              <p:nvPr/>
            </p:nvCxnSpPr>
            <p:spPr>
              <a:xfrm>
                <a:off x="8754" y="5646"/>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5" name="直接连接符 234"/>
              <p:cNvCxnSpPr/>
              <p:nvPr/>
            </p:nvCxnSpPr>
            <p:spPr>
              <a:xfrm>
                <a:off x="9096" y="5655"/>
                <a:ext cx="0" cy="2495"/>
              </a:xfrm>
              <a:prstGeom prst="line">
                <a:avLst/>
              </a:prstGeom>
              <a:ln w="9525" cmpd="sng">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39" name="任意多边形 238"/>
            <p:cNvSpPr/>
            <p:nvPr/>
          </p:nvSpPr>
          <p:spPr>
            <a:xfrm>
              <a:off x="1384" y="5814"/>
              <a:ext cx="693" cy="101"/>
            </a:xfrm>
            <a:custGeom>
              <a:avLst/>
              <a:gdLst>
                <a:gd name="connisteX0" fmla="*/ 0 w 440055"/>
                <a:gd name="connsiteY0" fmla="*/ 18679 h 63885"/>
                <a:gd name="connisteX1" fmla="*/ 81915 w 440055"/>
                <a:gd name="connsiteY1" fmla="*/ 264 h 63885"/>
                <a:gd name="connisteX2" fmla="*/ 158750 w 440055"/>
                <a:gd name="connsiteY2" fmla="*/ 32014 h 63885"/>
                <a:gd name="connisteX3" fmla="*/ 236220 w 440055"/>
                <a:gd name="connsiteY3" fmla="*/ 63764 h 63885"/>
                <a:gd name="connisteX4" fmla="*/ 331470 w 440055"/>
                <a:gd name="connsiteY4" fmla="*/ 23124 h 63885"/>
                <a:gd name="connisteX5" fmla="*/ 381000 w 440055"/>
                <a:gd name="connsiteY5" fmla="*/ 14234 h 63885"/>
                <a:gd name="connisteX6" fmla="*/ 440055 w 440055"/>
                <a:gd name="connsiteY6" fmla="*/ 36459 h 638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40055" h="63885">
                  <a:moveTo>
                    <a:pt x="0" y="18679"/>
                  </a:moveTo>
                  <a:cubicBezTo>
                    <a:pt x="14605" y="14234"/>
                    <a:pt x="50165" y="-2276"/>
                    <a:pt x="81915" y="264"/>
                  </a:cubicBezTo>
                  <a:cubicBezTo>
                    <a:pt x="113665" y="2804"/>
                    <a:pt x="127635" y="19314"/>
                    <a:pt x="158750" y="32014"/>
                  </a:cubicBezTo>
                  <a:cubicBezTo>
                    <a:pt x="189865" y="44714"/>
                    <a:pt x="201930" y="65669"/>
                    <a:pt x="236220" y="63764"/>
                  </a:cubicBezTo>
                  <a:cubicBezTo>
                    <a:pt x="270510" y="61859"/>
                    <a:pt x="302260" y="33284"/>
                    <a:pt x="331470" y="23124"/>
                  </a:cubicBezTo>
                  <a:cubicBezTo>
                    <a:pt x="360680" y="12964"/>
                    <a:pt x="359410" y="11694"/>
                    <a:pt x="381000" y="14234"/>
                  </a:cubicBezTo>
                  <a:cubicBezTo>
                    <a:pt x="402590" y="16774"/>
                    <a:pt x="429260" y="32014"/>
                    <a:pt x="440055" y="364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p:nvSpPr>
          <p:spPr>
            <a:xfrm>
              <a:off x="1394" y="5895"/>
              <a:ext cx="693" cy="101"/>
            </a:xfrm>
            <a:custGeom>
              <a:avLst/>
              <a:gdLst>
                <a:gd name="connisteX0" fmla="*/ 0 w 440055"/>
                <a:gd name="connsiteY0" fmla="*/ 18679 h 63885"/>
                <a:gd name="connisteX1" fmla="*/ 81915 w 440055"/>
                <a:gd name="connsiteY1" fmla="*/ 264 h 63885"/>
                <a:gd name="connisteX2" fmla="*/ 158750 w 440055"/>
                <a:gd name="connsiteY2" fmla="*/ 32014 h 63885"/>
                <a:gd name="connisteX3" fmla="*/ 236220 w 440055"/>
                <a:gd name="connsiteY3" fmla="*/ 63764 h 63885"/>
                <a:gd name="connisteX4" fmla="*/ 331470 w 440055"/>
                <a:gd name="connsiteY4" fmla="*/ 23124 h 63885"/>
                <a:gd name="connisteX5" fmla="*/ 381000 w 440055"/>
                <a:gd name="connsiteY5" fmla="*/ 14234 h 63885"/>
                <a:gd name="connisteX6" fmla="*/ 440055 w 440055"/>
                <a:gd name="connsiteY6" fmla="*/ 36459 h 6388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40055" h="63885">
                  <a:moveTo>
                    <a:pt x="0" y="18679"/>
                  </a:moveTo>
                  <a:cubicBezTo>
                    <a:pt x="14605" y="14234"/>
                    <a:pt x="50165" y="-2276"/>
                    <a:pt x="81915" y="264"/>
                  </a:cubicBezTo>
                  <a:cubicBezTo>
                    <a:pt x="113665" y="2804"/>
                    <a:pt x="127635" y="19314"/>
                    <a:pt x="158750" y="32014"/>
                  </a:cubicBezTo>
                  <a:cubicBezTo>
                    <a:pt x="189865" y="44714"/>
                    <a:pt x="201930" y="65669"/>
                    <a:pt x="236220" y="63764"/>
                  </a:cubicBezTo>
                  <a:cubicBezTo>
                    <a:pt x="270510" y="61859"/>
                    <a:pt x="302260" y="33284"/>
                    <a:pt x="331470" y="23124"/>
                  </a:cubicBezTo>
                  <a:cubicBezTo>
                    <a:pt x="360680" y="12964"/>
                    <a:pt x="359410" y="11694"/>
                    <a:pt x="381000" y="14234"/>
                  </a:cubicBezTo>
                  <a:cubicBezTo>
                    <a:pt x="402590" y="16774"/>
                    <a:pt x="429260" y="32014"/>
                    <a:pt x="440055" y="364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p:nvSpPr>
          <p:spPr>
            <a:xfrm>
              <a:off x="1874" y="5960"/>
              <a:ext cx="1035" cy="2197"/>
            </a:xfrm>
            <a:custGeom>
              <a:avLst/>
              <a:gdLst>
                <a:gd name="connisteX0" fmla="*/ 0 w 657225"/>
                <a:gd name="connsiteY0" fmla="*/ 0 h 1395170"/>
                <a:gd name="connisteX1" fmla="*/ 63500 w 657225"/>
                <a:gd name="connsiteY1" fmla="*/ 502920 h 1395170"/>
                <a:gd name="connisteX2" fmla="*/ 149225 w 657225"/>
                <a:gd name="connsiteY2" fmla="*/ 802640 h 1395170"/>
                <a:gd name="connisteX3" fmla="*/ 321945 w 657225"/>
                <a:gd name="connsiteY3" fmla="*/ 1188085 h 1395170"/>
                <a:gd name="connisteX4" fmla="*/ 439420 w 657225"/>
                <a:gd name="connsiteY4" fmla="*/ 1355725 h 1395170"/>
                <a:gd name="connisteX5" fmla="*/ 557530 w 657225"/>
                <a:gd name="connsiteY5" fmla="*/ 1391920 h 1395170"/>
                <a:gd name="connisteX6" fmla="*/ 657225 w 657225"/>
                <a:gd name="connsiteY6" fmla="*/ 1391920 h 139517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657225" h="1395170">
                  <a:moveTo>
                    <a:pt x="0" y="0"/>
                  </a:moveTo>
                  <a:cubicBezTo>
                    <a:pt x="10795" y="94615"/>
                    <a:pt x="33655" y="342265"/>
                    <a:pt x="63500" y="502920"/>
                  </a:cubicBezTo>
                  <a:cubicBezTo>
                    <a:pt x="93345" y="663575"/>
                    <a:pt x="97790" y="665480"/>
                    <a:pt x="149225" y="802640"/>
                  </a:cubicBezTo>
                  <a:cubicBezTo>
                    <a:pt x="200660" y="939800"/>
                    <a:pt x="264160" y="1077595"/>
                    <a:pt x="321945" y="1188085"/>
                  </a:cubicBezTo>
                  <a:cubicBezTo>
                    <a:pt x="379730" y="1298575"/>
                    <a:pt x="392430" y="1315085"/>
                    <a:pt x="439420" y="1355725"/>
                  </a:cubicBezTo>
                  <a:cubicBezTo>
                    <a:pt x="486410" y="1396365"/>
                    <a:pt x="513715" y="1384935"/>
                    <a:pt x="557530" y="1391920"/>
                  </a:cubicBezTo>
                  <a:cubicBezTo>
                    <a:pt x="601345" y="1398905"/>
                    <a:pt x="639445" y="1392555"/>
                    <a:pt x="657225" y="1391920"/>
                  </a:cubicBezTo>
                </a:path>
              </a:pathLst>
            </a:custGeom>
            <a:noFill/>
            <a:ln w="12700" cmpd="sng">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任意多边形 241"/>
            <p:cNvSpPr/>
            <p:nvPr/>
          </p:nvSpPr>
          <p:spPr>
            <a:xfrm>
              <a:off x="1916" y="5945"/>
              <a:ext cx="2708" cy="1793"/>
            </a:xfrm>
            <a:custGeom>
              <a:avLst/>
              <a:gdLst>
                <a:gd name="connisteX0" fmla="*/ 0 w 1719580"/>
                <a:gd name="connsiteY0" fmla="*/ 0 h 1138555"/>
                <a:gd name="connisteX1" fmla="*/ 136525 w 1719580"/>
                <a:gd name="connsiteY1" fmla="*/ 381000 h 1138555"/>
                <a:gd name="connisteX2" fmla="*/ 290830 w 1719580"/>
                <a:gd name="connsiteY2" fmla="*/ 662305 h 1138555"/>
                <a:gd name="connisteX3" fmla="*/ 417830 w 1719580"/>
                <a:gd name="connsiteY3" fmla="*/ 780415 h 1138555"/>
                <a:gd name="connisteX4" fmla="*/ 526415 w 1719580"/>
                <a:gd name="connsiteY4" fmla="*/ 839470 h 1138555"/>
                <a:gd name="connisteX5" fmla="*/ 640080 w 1719580"/>
                <a:gd name="connsiteY5" fmla="*/ 889000 h 1138555"/>
                <a:gd name="connisteX6" fmla="*/ 816610 w 1719580"/>
                <a:gd name="connsiteY6" fmla="*/ 966470 h 1138555"/>
                <a:gd name="connisteX7" fmla="*/ 1070610 w 1719580"/>
                <a:gd name="connsiteY7" fmla="*/ 1020445 h 1138555"/>
                <a:gd name="connisteX8" fmla="*/ 1270000 w 1719580"/>
                <a:gd name="connsiteY8" fmla="*/ 1061720 h 1138555"/>
                <a:gd name="connisteX9" fmla="*/ 1501775 w 1719580"/>
                <a:gd name="connsiteY9" fmla="*/ 1097915 h 1138555"/>
                <a:gd name="connisteX10" fmla="*/ 1719580 w 1719580"/>
                <a:gd name="connsiteY10" fmla="*/ 1138555 h 113855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1719580" h="1138555">
                  <a:moveTo>
                    <a:pt x="0" y="0"/>
                  </a:moveTo>
                  <a:cubicBezTo>
                    <a:pt x="24130" y="70485"/>
                    <a:pt x="78105" y="248285"/>
                    <a:pt x="136525" y="381000"/>
                  </a:cubicBezTo>
                  <a:cubicBezTo>
                    <a:pt x="194945" y="513715"/>
                    <a:pt x="234315" y="582295"/>
                    <a:pt x="290830" y="662305"/>
                  </a:cubicBezTo>
                  <a:cubicBezTo>
                    <a:pt x="347345" y="742315"/>
                    <a:pt x="370840" y="744855"/>
                    <a:pt x="417830" y="780415"/>
                  </a:cubicBezTo>
                  <a:cubicBezTo>
                    <a:pt x="464820" y="815975"/>
                    <a:pt x="481965" y="817880"/>
                    <a:pt x="526415" y="839470"/>
                  </a:cubicBezTo>
                  <a:cubicBezTo>
                    <a:pt x="570865" y="861060"/>
                    <a:pt x="582295" y="863600"/>
                    <a:pt x="640080" y="889000"/>
                  </a:cubicBezTo>
                  <a:cubicBezTo>
                    <a:pt x="697865" y="914400"/>
                    <a:pt x="730250" y="940435"/>
                    <a:pt x="816610" y="966470"/>
                  </a:cubicBezTo>
                  <a:cubicBezTo>
                    <a:pt x="902970" y="992505"/>
                    <a:pt x="979805" y="1001395"/>
                    <a:pt x="1070610" y="1020445"/>
                  </a:cubicBezTo>
                  <a:cubicBezTo>
                    <a:pt x="1161415" y="1039495"/>
                    <a:pt x="1183640" y="1046480"/>
                    <a:pt x="1270000" y="1061720"/>
                  </a:cubicBezTo>
                  <a:cubicBezTo>
                    <a:pt x="1356360" y="1076960"/>
                    <a:pt x="1411605" y="1082675"/>
                    <a:pt x="1501775" y="1097915"/>
                  </a:cubicBezTo>
                  <a:cubicBezTo>
                    <a:pt x="1591945" y="1113155"/>
                    <a:pt x="1680845" y="1130935"/>
                    <a:pt x="1719580" y="1138555"/>
                  </a:cubicBezTo>
                </a:path>
              </a:pathLst>
            </a:custGeom>
            <a:noFill/>
            <a:ln w="12700" cmpd="sng">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4" name="标题 1"/>
          <p:cNvSpPr txBox="1"/>
          <p:nvPr>
            <p:custDataLst>
              <p:tags r:id="rId6"/>
            </p:custDataLst>
          </p:nvPr>
        </p:nvSpPr>
        <p:spPr>
          <a:xfrm>
            <a:off x="636905" y="3412650"/>
            <a:ext cx="2226310" cy="408940"/>
          </a:xfrm>
          <a:prstGeom prst="rect">
            <a:avLst/>
          </a:prstGeom>
          <a:noFill/>
        </p:spPr>
        <p:txBody>
          <a:bodyPr wrap="square" rtlCol="0"/>
          <a:lstStyle>
            <a:defPPr>
              <a:defRPr lang="zh-CN"/>
            </a:defPPr>
            <a:lvl1pPr>
              <a:lnSpc>
                <a:spcPct val="130000"/>
              </a:lnSpc>
              <a:defRPr sz="1200"/>
            </a:lvl1pPr>
          </a:lstStyle>
          <a:p>
            <a:pPr algn="ctr">
              <a:lnSpc>
                <a:spcPct val="120000"/>
              </a:lnSpc>
            </a:pPr>
            <a:r>
              <a:rPr lang="zh-CN" altLang="en-US" sz="815">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重金属稳定剂</a:t>
            </a:r>
            <a:r>
              <a:rPr lang="en-US" altLang="zh-CN" sz="82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r>
              <a:rPr lang="zh-CN" altLang="en-US" sz="82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与重金属螯合剂的比较</a:t>
            </a:r>
          </a:p>
          <a:p>
            <a:pPr algn="ctr">
              <a:lnSpc>
                <a:spcPct val="120000"/>
              </a:lnSpc>
            </a:pPr>
            <a:r>
              <a:rPr lang="zh-CN" altLang="en-US" sz="82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（针对铅的不溶出性能的试验）</a:t>
            </a:r>
          </a:p>
        </p:txBody>
      </p:sp>
      <p:sp>
        <p:nvSpPr>
          <p:cNvPr id="245" name="标题 1"/>
          <p:cNvSpPr txBox="1"/>
          <p:nvPr>
            <p:custDataLst>
              <p:tags r:id="rId7"/>
            </p:custDataLst>
          </p:nvPr>
        </p:nvSpPr>
        <p:spPr>
          <a:xfrm>
            <a:off x="1223645" y="4854735"/>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l">
              <a:lnSpc>
                <a:spcPct val="120000"/>
              </a:lnSpc>
            </a:pPr>
            <a:r>
              <a:rPr lang="en-US" altLang="zh-CN" sz="15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p>
        </p:txBody>
      </p:sp>
      <p:sp>
        <p:nvSpPr>
          <p:cNvPr id="246" name="标题 1"/>
          <p:cNvSpPr txBox="1"/>
          <p:nvPr>
            <p:custDataLst>
              <p:tags r:id="rId8"/>
            </p:custDataLst>
          </p:nvPr>
        </p:nvSpPr>
        <p:spPr>
          <a:xfrm>
            <a:off x="1441450" y="4505485"/>
            <a:ext cx="574675" cy="269875"/>
          </a:xfrm>
          <a:prstGeom prst="rect">
            <a:avLst/>
          </a:prstGeom>
          <a:noFill/>
        </p:spPr>
        <p:txBody>
          <a:bodyPr wrap="square" rtlCol="0">
            <a:normAutofit fontScale="67500" lnSpcReduction="10000"/>
          </a:bodyPr>
          <a:lstStyle>
            <a:defPPr>
              <a:defRPr lang="zh-CN"/>
            </a:defPPr>
            <a:lvl1pPr>
              <a:lnSpc>
                <a:spcPct val="130000"/>
              </a:lnSpc>
              <a:defRPr sz="1200"/>
            </a:lvl1pPr>
          </a:lstStyle>
          <a:p>
            <a:pPr algn="l">
              <a:lnSpc>
                <a:spcPct val="120000"/>
              </a:lnSpc>
            </a:pPr>
            <a:r>
              <a:rPr lang="zh-CN" altLang="en-US" sz="15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螯合剂</a:t>
            </a:r>
          </a:p>
        </p:txBody>
      </p:sp>
      <p:sp>
        <p:nvSpPr>
          <p:cNvPr id="249" name="矩形标注 248"/>
          <p:cNvSpPr/>
          <p:nvPr/>
        </p:nvSpPr>
        <p:spPr>
          <a:xfrm>
            <a:off x="1941195" y="3893345"/>
            <a:ext cx="946150" cy="549275"/>
          </a:xfrm>
          <a:prstGeom prst="wedgeRectCallout">
            <a:avLst>
              <a:gd name="adj1" fmla="val -37457"/>
              <a:gd name="adj2" fmla="val 76984"/>
            </a:avLst>
          </a:prstGeom>
          <a:solidFill>
            <a:schemeClr val="accent1">
              <a:lumMod val="40000"/>
              <a:lumOff val="60000"/>
            </a:schemeClr>
          </a:solidFill>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vertOverflow="overflow" horzOverflow="overflow" vert="horz" wrap="square" numCol="1" spcCol="0" rtlCol="0" fromWordArt="0" anchor="b" anchorCtr="0" forceAA="0" compatLnSpc="1">
            <a:noAutofit/>
            <a:scene3d>
              <a:camera prst="orthographicFront"/>
              <a:lightRig rig="threePt" dir="t"/>
            </a:scene3d>
          </a:bodyPr>
          <a:lstStyle/>
          <a:p>
            <a:pPr lvl="0" algn="l"/>
            <a:r>
              <a:rPr lang="zh-CN" altLang="en-US" sz="8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mn-ea"/>
              </a:rPr>
              <a:t>试验证明：只需要少量添加重金属稳定剂，即可防止重金属溶出</a:t>
            </a:r>
          </a:p>
        </p:txBody>
      </p:sp>
      <p:sp>
        <p:nvSpPr>
          <p:cNvPr id="250" name="标题 1"/>
          <p:cNvSpPr txBox="1"/>
          <p:nvPr>
            <p:custDataLst>
              <p:tags r:id="rId9"/>
            </p:custDataLst>
          </p:nvPr>
        </p:nvSpPr>
        <p:spPr>
          <a:xfrm>
            <a:off x="3040380" y="3484405"/>
            <a:ext cx="5718175" cy="241935"/>
          </a:xfrm>
          <a:prstGeom prst="rect">
            <a:avLst/>
          </a:prstGeom>
          <a:noFill/>
        </p:spPr>
        <p:txBody>
          <a:bodyPr wrap="square" rtlCol="0"/>
          <a:lstStyle>
            <a:defPPr>
              <a:defRPr lang="zh-CN"/>
            </a:defPPr>
            <a:lvl1pPr>
              <a:lnSpc>
                <a:spcPct val="130000"/>
              </a:lnSpc>
              <a:defRPr sz="1200"/>
            </a:lvl1pPr>
          </a:lstStyle>
          <a:p>
            <a:pPr algn="ctr">
              <a:lnSpc>
                <a:spcPct val="120000"/>
              </a:lnSpc>
            </a:pPr>
            <a:r>
              <a:rPr lang="en-US" altLang="zh-CN" sz="82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PC-ML</a:t>
            </a:r>
            <a:r>
              <a:rPr lang="zh-CN" altLang="en-US" sz="82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对重金属的稳定化效果</a:t>
            </a:r>
          </a:p>
        </p:txBody>
      </p:sp>
      <p:graphicFrame>
        <p:nvGraphicFramePr>
          <p:cNvPr id="252" name="表格 251"/>
          <p:cNvGraphicFramePr/>
          <p:nvPr/>
        </p:nvGraphicFramePr>
        <p:xfrm>
          <a:off x="3037840" y="3821590"/>
          <a:ext cx="5720715" cy="1370330"/>
        </p:xfrm>
        <a:graphic>
          <a:graphicData uri="http://schemas.openxmlformats.org/drawingml/2006/table">
            <a:tbl>
              <a:tblPr firstRow="1" bandRow="1">
                <a:effectLst>
                  <a:innerShdw blurRad="63500" dist="50800" dir="2700000">
                    <a:prstClr val="black">
                      <a:alpha val="50000"/>
                    </a:prstClr>
                  </a:innerShdw>
                </a:effectLst>
                <a:tableStyleId>{5940675A-B579-460E-94D1-54222C63F5DA}</a:tableStyleId>
              </a:tblPr>
              <a:tblGrid>
                <a:gridCol w="961390">
                  <a:extLst>
                    <a:ext uri="{9D8B030D-6E8A-4147-A177-3AD203B41FA5}">
                      <a16:colId xmlns:a16="http://schemas.microsoft.com/office/drawing/2014/main" val="20000"/>
                    </a:ext>
                  </a:extLst>
                </a:gridCol>
                <a:gridCol w="770890">
                  <a:extLst>
                    <a:ext uri="{9D8B030D-6E8A-4147-A177-3AD203B41FA5}">
                      <a16:colId xmlns:a16="http://schemas.microsoft.com/office/drawing/2014/main" val="20001"/>
                    </a:ext>
                  </a:extLst>
                </a:gridCol>
                <a:gridCol w="782955">
                  <a:extLst>
                    <a:ext uri="{9D8B030D-6E8A-4147-A177-3AD203B41FA5}">
                      <a16:colId xmlns:a16="http://schemas.microsoft.com/office/drawing/2014/main" val="20002"/>
                    </a:ext>
                  </a:extLst>
                </a:gridCol>
                <a:gridCol w="776605">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17880">
                  <a:extLst>
                    <a:ext uri="{9D8B030D-6E8A-4147-A177-3AD203B41FA5}">
                      <a16:colId xmlns:a16="http://schemas.microsoft.com/office/drawing/2014/main" val="20005"/>
                    </a:ext>
                  </a:extLst>
                </a:gridCol>
                <a:gridCol w="788035">
                  <a:extLst>
                    <a:ext uri="{9D8B030D-6E8A-4147-A177-3AD203B41FA5}">
                      <a16:colId xmlns:a16="http://schemas.microsoft.com/office/drawing/2014/main" val="20006"/>
                    </a:ext>
                  </a:extLst>
                </a:gridCol>
              </a:tblGrid>
              <a:tr h="328295">
                <a:tc rowSpan="2">
                  <a:txBody>
                    <a:bodyPr/>
                    <a:lstStyle/>
                    <a:p>
                      <a:pPr algn="ctr">
                        <a:buNone/>
                      </a:pPr>
                      <a:r>
                        <a:rPr lang="zh-CN" altLang="en-US" sz="900">
                          <a:ln>
                            <a:noFill/>
                          </a:ln>
                          <a:latin typeface="微软雅黑 Light" panose="020B0502040204020203" charset="-122"/>
                          <a:ea typeface="微软雅黑 Light" panose="020B0502040204020203" charset="-122"/>
                        </a:rPr>
                        <a:t>监测项目</a:t>
                      </a:r>
                    </a:p>
                  </a:txBody>
                  <a:tcPr anchor="ctr">
                    <a:lnL w="19050">
                      <a:solidFill>
                        <a:schemeClr val="tx1"/>
                      </a:solidFill>
                      <a:prstDash val="solid"/>
                    </a:lnL>
                    <a:lnT w="19050">
                      <a:solidFill>
                        <a:schemeClr val="tx1"/>
                      </a:solidFill>
                      <a:prstDash val="solid"/>
                    </a:lnT>
                  </a:tcPr>
                </a:tc>
                <a:tc gridSpan="6">
                  <a:txBody>
                    <a:bodyPr/>
                    <a:lstStyle/>
                    <a:p>
                      <a:pPr algn="ctr">
                        <a:buNone/>
                      </a:pPr>
                      <a:r>
                        <a:rPr lang="zh-CN" altLang="en-US" sz="900">
                          <a:ln>
                            <a:noFill/>
                          </a:ln>
                          <a:latin typeface="微软雅黑 Light" panose="020B0502040204020203" charset="-122"/>
                          <a:ea typeface="微软雅黑 Light" panose="020B0502040204020203" charset="-122"/>
                        </a:rPr>
                        <a:t>重金属溶出量（</a:t>
                      </a:r>
                      <a:r>
                        <a:rPr lang="en-US" altLang="zh-CN" sz="900">
                          <a:ln>
                            <a:noFill/>
                          </a:ln>
                          <a:latin typeface="微软雅黑 Light" panose="020B0502040204020203" charset="-122"/>
                          <a:ea typeface="微软雅黑 Light" panose="020B0502040204020203" charset="-122"/>
                        </a:rPr>
                        <a:t>mg/l</a:t>
                      </a:r>
                      <a:r>
                        <a:rPr lang="zh-CN" altLang="en-US" sz="900">
                          <a:ln>
                            <a:noFill/>
                          </a:ln>
                          <a:latin typeface="微软雅黑 Light" panose="020B0502040204020203" charset="-122"/>
                          <a:ea typeface="微软雅黑 Light" panose="020B0502040204020203" charset="-122"/>
                        </a:rPr>
                        <a:t>）</a:t>
                      </a:r>
                    </a:p>
                  </a:txBody>
                  <a:tcPr anchor="ctr">
                    <a:lnR w="19050">
                      <a:solidFill>
                        <a:schemeClr val="tx1"/>
                      </a:solidFill>
                      <a:prstDash val="solid"/>
                    </a:lnR>
                    <a:lnT w="19050">
                      <a:solidFill>
                        <a:schemeClr val="tx1"/>
                      </a:solidFill>
                      <a:prstDash val="solid"/>
                    </a:lnT>
                  </a:tcPr>
                </a:tc>
                <a:tc hMerge="1">
                  <a:txBody>
                    <a:bodyPr/>
                    <a:lstStyle/>
                    <a:p>
                      <a:endParaRPr lang="zh-CN"/>
                    </a:p>
                  </a:txBody>
                  <a:tcPr>
                    <a:lnT w="19050">
                      <a:solidFill>
                        <a:schemeClr val="tx1"/>
                      </a:solidFill>
                      <a:prstDash val="solid"/>
                    </a:lnT>
                  </a:tcPr>
                </a:tc>
                <a:tc hMerge="1">
                  <a:txBody>
                    <a:bodyPr/>
                    <a:lstStyle/>
                    <a:p>
                      <a:endParaRPr lang="zh-CN"/>
                    </a:p>
                  </a:txBody>
                  <a:tcPr>
                    <a:lnT w="19050">
                      <a:solidFill>
                        <a:schemeClr val="tx1"/>
                      </a:solidFill>
                      <a:prstDash val="solid"/>
                    </a:lnT>
                  </a:tcPr>
                </a:tc>
                <a:tc hMerge="1">
                  <a:txBody>
                    <a:bodyPr/>
                    <a:lstStyle/>
                    <a:p>
                      <a:endParaRPr lang="zh-CN"/>
                    </a:p>
                  </a:txBody>
                  <a:tcPr>
                    <a:lnT w="19050">
                      <a:solidFill>
                        <a:schemeClr val="tx1"/>
                      </a:solidFill>
                      <a:prstDash val="solid"/>
                    </a:lnT>
                  </a:tcPr>
                </a:tc>
                <a:tc hMerge="1">
                  <a:txBody>
                    <a:bodyPr/>
                    <a:lstStyle/>
                    <a:p>
                      <a:endParaRPr lang="zh-CN"/>
                    </a:p>
                  </a:txBody>
                  <a:tcPr>
                    <a:lnT w="19050">
                      <a:solidFill>
                        <a:schemeClr val="tx1"/>
                      </a:solidFill>
                      <a:prstDash val="solid"/>
                    </a:lnT>
                  </a:tcPr>
                </a:tc>
                <a:tc hMerge="1">
                  <a:txBody>
                    <a:bodyPr/>
                    <a:lstStyle/>
                    <a:p>
                      <a:endParaRPr lang="zh-CN"/>
                    </a:p>
                  </a:txBody>
                  <a:tcPr>
                    <a:lnR w="19050">
                      <a:solidFill>
                        <a:schemeClr val="tx1"/>
                      </a:solidFill>
                      <a:prstDash val="solid"/>
                    </a:lnR>
                    <a:lnT w="19050">
                      <a:solidFill>
                        <a:schemeClr val="tx1"/>
                      </a:solidFill>
                      <a:prstDash val="solid"/>
                    </a:lnT>
                  </a:tcPr>
                </a:tc>
                <a:extLst>
                  <a:ext uri="{0D108BD9-81ED-4DB2-BD59-A6C34878D82A}">
                    <a16:rowId xmlns:a16="http://schemas.microsoft.com/office/drawing/2014/main" val="10000"/>
                  </a:ext>
                </a:extLst>
              </a:tr>
              <a:tr h="328295">
                <a:tc vMerge="1">
                  <a:txBody>
                    <a:bodyPr/>
                    <a:lstStyle/>
                    <a:p>
                      <a:endParaRPr lang="zh-CN"/>
                    </a:p>
                  </a:txBody>
                  <a:tcPr>
                    <a:lnL w="19050">
                      <a:solidFill>
                        <a:schemeClr val="tx1"/>
                      </a:solidFill>
                      <a:prstDash val="solid"/>
                    </a:lnL>
                  </a:tcPr>
                </a:tc>
                <a:tc>
                  <a:txBody>
                    <a:bodyPr/>
                    <a:lstStyle/>
                    <a:p>
                      <a:pPr algn="ctr">
                        <a:buNone/>
                      </a:pPr>
                      <a:r>
                        <a:rPr lang="zh-CN" altLang="en-US" sz="900">
                          <a:ln>
                            <a:noFill/>
                          </a:ln>
                          <a:latin typeface="微软雅黑 Light" panose="020B0502040204020203" charset="-122"/>
                          <a:ea typeface="微软雅黑 Light" panose="020B0502040204020203" charset="-122"/>
                        </a:rPr>
                        <a:t>铅</a:t>
                      </a:r>
                    </a:p>
                  </a:txBody>
                  <a:tcPr anchor="ctr"/>
                </a:tc>
                <a:tc>
                  <a:txBody>
                    <a:bodyPr/>
                    <a:lstStyle/>
                    <a:p>
                      <a:pPr algn="ctr">
                        <a:buNone/>
                      </a:pPr>
                      <a:r>
                        <a:rPr lang="zh-CN" altLang="en-US" sz="900">
                          <a:ln>
                            <a:noFill/>
                          </a:ln>
                          <a:latin typeface="微软雅黑 Light" panose="020B0502040204020203" charset="-122"/>
                          <a:ea typeface="微软雅黑 Light" panose="020B0502040204020203" charset="-122"/>
                        </a:rPr>
                        <a:t>六价铬</a:t>
                      </a:r>
                    </a:p>
                  </a:txBody>
                  <a:tcPr anchor="ctr"/>
                </a:tc>
                <a:tc>
                  <a:txBody>
                    <a:bodyPr/>
                    <a:lstStyle/>
                    <a:p>
                      <a:pPr algn="ctr">
                        <a:buNone/>
                      </a:pPr>
                      <a:r>
                        <a:rPr lang="zh-CN" altLang="en-US" sz="900">
                          <a:ln>
                            <a:noFill/>
                          </a:ln>
                          <a:latin typeface="微软雅黑 Light" panose="020B0502040204020203" charset="-122"/>
                          <a:ea typeface="微软雅黑 Light" panose="020B0502040204020203" charset="-122"/>
                        </a:rPr>
                        <a:t>砷</a:t>
                      </a:r>
                    </a:p>
                  </a:txBody>
                  <a:tcPr anchor="ctr"/>
                </a:tc>
                <a:tc>
                  <a:txBody>
                    <a:bodyPr/>
                    <a:lstStyle/>
                    <a:p>
                      <a:pPr algn="ctr">
                        <a:buNone/>
                      </a:pPr>
                      <a:r>
                        <a:rPr lang="zh-CN" altLang="en-US" sz="900">
                          <a:ln>
                            <a:noFill/>
                          </a:ln>
                          <a:latin typeface="微软雅黑 Light" panose="020B0502040204020203" charset="-122"/>
                          <a:ea typeface="微软雅黑 Light" panose="020B0502040204020203" charset="-122"/>
                        </a:rPr>
                        <a:t>水银</a:t>
                      </a:r>
                    </a:p>
                  </a:txBody>
                  <a:tcPr anchor="ctr"/>
                </a:tc>
                <a:tc>
                  <a:txBody>
                    <a:bodyPr/>
                    <a:lstStyle/>
                    <a:p>
                      <a:pPr algn="ctr">
                        <a:buNone/>
                      </a:pPr>
                      <a:r>
                        <a:rPr lang="zh-CN" altLang="en-US" sz="900">
                          <a:ln>
                            <a:noFill/>
                          </a:ln>
                          <a:latin typeface="微软雅黑 Light" panose="020B0502040204020203" charset="-122"/>
                          <a:ea typeface="微软雅黑 Light" panose="020B0502040204020203" charset="-122"/>
                        </a:rPr>
                        <a:t>硒</a:t>
                      </a:r>
                    </a:p>
                  </a:txBody>
                  <a:tcPr anchor="ctr"/>
                </a:tc>
                <a:tc>
                  <a:txBody>
                    <a:bodyPr/>
                    <a:lstStyle/>
                    <a:p>
                      <a:pPr algn="ctr">
                        <a:buNone/>
                      </a:pPr>
                      <a:r>
                        <a:rPr lang="zh-CN" altLang="en-US" sz="900">
                          <a:ln>
                            <a:noFill/>
                          </a:ln>
                          <a:latin typeface="微软雅黑 Light" panose="020B0502040204020203" charset="-122"/>
                          <a:ea typeface="微软雅黑 Light" panose="020B0502040204020203" charset="-122"/>
                        </a:rPr>
                        <a:t>氟</a:t>
                      </a:r>
                    </a:p>
                  </a:txBody>
                  <a:tcPr anchor="ctr">
                    <a:lnR w="19050">
                      <a:solidFill>
                        <a:schemeClr val="tx1"/>
                      </a:solidFill>
                      <a:prstDash val="solid"/>
                    </a:lnR>
                  </a:tcPr>
                </a:tc>
                <a:extLst>
                  <a:ext uri="{0D108BD9-81ED-4DB2-BD59-A6C34878D82A}">
                    <a16:rowId xmlns:a16="http://schemas.microsoft.com/office/drawing/2014/main" val="10001"/>
                  </a:ext>
                </a:extLst>
              </a:tr>
              <a:tr h="328930">
                <a:tc>
                  <a:txBody>
                    <a:bodyPr/>
                    <a:lstStyle/>
                    <a:p>
                      <a:pPr algn="ctr">
                        <a:buNone/>
                      </a:pPr>
                      <a:r>
                        <a:rPr lang="zh-CN" altLang="en-US" sz="900">
                          <a:ln>
                            <a:noFill/>
                          </a:ln>
                          <a:latin typeface="微软雅黑 Light" panose="020B0502040204020203" charset="-122"/>
                          <a:ea typeface="微软雅黑 Light" panose="020B0502040204020203" charset="-122"/>
                        </a:rPr>
                        <a:t>处理前</a:t>
                      </a:r>
                    </a:p>
                  </a:txBody>
                  <a:tcPr anchor="ctr">
                    <a:lnL w="19050">
                      <a:solidFill>
                        <a:schemeClr val="tx1"/>
                      </a:solidFill>
                      <a:prstDash val="solid"/>
                    </a:lnL>
                  </a:tcPr>
                </a:tc>
                <a:tc>
                  <a:txBody>
                    <a:bodyPr/>
                    <a:lstStyle/>
                    <a:p>
                      <a:pPr algn="ctr">
                        <a:buNone/>
                      </a:pPr>
                      <a:r>
                        <a:rPr lang="en-US" altLang="zh-CN" sz="900">
                          <a:ln>
                            <a:noFill/>
                          </a:ln>
                          <a:latin typeface="微软雅黑 Light" panose="020B0502040204020203" charset="-122"/>
                          <a:ea typeface="微软雅黑 Light" panose="020B0502040204020203" charset="-122"/>
                        </a:rPr>
                        <a:t>0.003</a:t>
                      </a:r>
                    </a:p>
                  </a:txBody>
                  <a:tcPr anchor="ctr"/>
                </a:tc>
                <a:tc>
                  <a:txBody>
                    <a:bodyPr/>
                    <a:lstStyle/>
                    <a:p>
                      <a:pPr algn="ctr">
                        <a:buNone/>
                      </a:pPr>
                      <a:r>
                        <a:rPr lang="en-US" altLang="zh-CN" sz="900">
                          <a:ln>
                            <a:noFill/>
                          </a:ln>
                          <a:latin typeface="微软雅黑 Light" panose="020B0502040204020203" charset="-122"/>
                          <a:ea typeface="微软雅黑 Light" panose="020B0502040204020203" charset="-122"/>
                        </a:rPr>
                        <a:t>1.3</a:t>
                      </a:r>
                    </a:p>
                  </a:txBody>
                  <a:tcPr anchor="ctr"/>
                </a:tc>
                <a:tc>
                  <a:txBody>
                    <a:bodyPr/>
                    <a:lstStyle/>
                    <a:p>
                      <a:pPr algn="ctr">
                        <a:buNone/>
                      </a:pPr>
                      <a:r>
                        <a:rPr lang="en-US" altLang="zh-CN" sz="900">
                          <a:ln>
                            <a:noFill/>
                          </a:ln>
                          <a:latin typeface="微软雅黑 Light" panose="020B0502040204020203" charset="-122"/>
                          <a:ea typeface="微软雅黑 Light" panose="020B0502040204020203" charset="-122"/>
                        </a:rPr>
                        <a:t>0.001</a:t>
                      </a:r>
                    </a:p>
                  </a:txBody>
                  <a:tcPr anchor="ctr"/>
                </a:tc>
                <a:tc>
                  <a:txBody>
                    <a:bodyPr/>
                    <a:lstStyle/>
                    <a:p>
                      <a:pPr algn="ctr">
                        <a:buNone/>
                      </a:pPr>
                      <a:r>
                        <a:rPr lang="en-US" altLang="zh-CN" sz="900">
                          <a:ln>
                            <a:noFill/>
                          </a:ln>
                          <a:latin typeface="微软雅黑 Light" panose="020B0502040204020203" charset="-122"/>
                          <a:ea typeface="微软雅黑 Light" panose="020B0502040204020203" charset="-122"/>
                        </a:rPr>
                        <a:t>0.0005</a:t>
                      </a:r>
                    </a:p>
                  </a:txBody>
                  <a:tcPr anchor="ctr"/>
                </a:tc>
                <a:tc>
                  <a:txBody>
                    <a:bodyPr/>
                    <a:lstStyle/>
                    <a:p>
                      <a:pPr algn="ctr">
                        <a:buNone/>
                      </a:pPr>
                      <a:r>
                        <a:rPr lang="en-US" altLang="zh-CN" sz="900">
                          <a:ln>
                            <a:noFill/>
                          </a:ln>
                          <a:latin typeface="微软雅黑 Light" panose="020B0502040204020203" charset="-122"/>
                          <a:ea typeface="微软雅黑 Light" panose="020B0502040204020203" charset="-122"/>
                        </a:rPr>
                        <a:t>0.015</a:t>
                      </a:r>
                    </a:p>
                  </a:txBody>
                  <a:tcPr anchor="ctr"/>
                </a:tc>
                <a:tc>
                  <a:txBody>
                    <a:bodyPr/>
                    <a:lstStyle/>
                    <a:p>
                      <a:pPr algn="ctr">
                        <a:buNone/>
                      </a:pPr>
                      <a:r>
                        <a:rPr lang="en-US" altLang="zh-CN" sz="900">
                          <a:ln>
                            <a:noFill/>
                          </a:ln>
                          <a:latin typeface="微软雅黑 Light" panose="020B0502040204020203" charset="-122"/>
                          <a:ea typeface="微软雅黑 Light" panose="020B0502040204020203" charset="-122"/>
                        </a:rPr>
                        <a:t>0.9</a:t>
                      </a:r>
                    </a:p>
                  </a:txBody>
                  <a:tcPr anchor="ctr">
                    <a:lnR w="19050">
                      <a:solidFill>
                        <a:schemeClr val="tx1"/>
                      </a:solidFill>
                      <a:prstDash val="solid"/>
                    </a:lnR>
                  </a:tcPr>
                </a:tc>
                <a:extLst>
                  <a:ext uri="{0D108BD9-81ED-4DB2-BD59-A6C34878D82A}">
                    <a16:rowId xmlns:a16="http://schemas.microsoft.com/office/drawing/2014/main" val="10002"/>
                  </a:ext>
                </a:extLst>
              </a:tr>
              <a:tr h="384810">
                <a:tc>
                  <a:txBody>
                    <a:bodyPr/>
                    <a:lstStyle/>
                    <a:p>
                      <a:pPr algn="ctr">
                        <a:buNone/>
                      </a:pPr>
                      <a:r>
                        <a:rPr lang="en-US" altLang="zh-CN" sz="900">
                          <a:ln>
                            <a:noFill/>
                          </a:ln>
                          <a:latin typeface="微软雅黑 Light" panose="020B0502040204020203" charset="-122"/>
                          <a:ea typeface="微软雅黑 Light" panose="020B0502040204020203" charset="-122"/>
                        </a:rPr>
                        <a:t>PC-ML</a:t>
                      </a:r>
                      <a:r>
                        <a:rPr lang="zh-CN" altLang="en-US" sz="900">
                          <a:ln>
                            <a:noFill/>
                          </a:ln>
                          <a:latin typeface="微软雅黑 Light" panose="020B0502040204020203" charset="-122"/>
                          <a:ea typeface="微软雅黑 Light" panose="020B0502040204020203" charset="-122"/>
                        </a:rPr>
                        <a:t>处理后</a:t>
                      </a:r>
                    </a:p>
                  </a:txBody>
                  <a:tcPr anchor="ctr">
                    <a:lnL w="19050">
                      <a:solidFill>
                        <a:schemeClr val="tx1"/>
                      </a:solidFill>
                      <a:prstDash val="solid"/>
                    </a:lnL>
                    <a:lnB w="19050">
                      <a:solidFill>
                        <a:schemeClr val="tx1"/>
                      </a:solidFill>
                      <a:prstDash val="solid"/>
                    </a:lnB>
                  </a:tcPr>
                </a:tc>
                <a:tc>
                  <a:txBody>
                    <a:bodyPr/>
                    <a:lstStyle/>
                    <a:p>
                      <a:pPr algn="ctr">
                        <a:buNone/>
                      </a:pPr>
                      <a:r>
                        <a:rPr lang="en-US" altLang="zh-CN" sz="900">
                          <a:ln>
                            <a:noFill/>
                          </a:ln>
                          <a:latin typeface="微软雅黑 Light" panose="020B0502040204020203" charset="-122"/>
                          <a:ea typeface="微软雅黑 Light" panose="020B0502040204020203" charset="-122"/>
                        </a:rPr>
                        <a:t>0.001</a:t>
                      </a:r>
                    </a:p>
                  </a:txBody>
                  <a:tcPr anchor="ctr">
                    <a:lnB w="19050">
                      <a:solidFill>
                        <a:schemeClr val="tx1"/>
                      </a:solidFill>
                      <a:prstDash val="solid"/>
                    </a:lnB>
                  </a:tcPr>
                </a:tc>
                <a:tc>
                  <a:txBody>
                    <a:bodyPr/>
                    <a:lstStyle/>
                    <a:p>
                      <a:pPr algn="ctr">
                        <a:buNone/>
                      </a:pPr>
                      <a:r>
                        <a:rPr lang="zh-CN" altLang="en-US" sz="900">
                          <a:ln>
                            <a:noFill/>
                          </a:ln>
                          <a:latin typeface="微软雅黑 Light" panose="020B0502040204020203" charset="-122"/>
                          <a:ea typeface="微软雅黑 Light" panose="020B0502040204020203" charset="-122"/>
                        </a:rPr>
                        <a:t>＜</a:t>
                      </a:r>
                      <a:r>
                        <a:rPr lang="en-US" altLang="zh-CN" sz="900">
                          <a:ln>
                            <a:noFill/>
                          </a:ln>
                          <a:latin typeface="微软雅黑 Light" panose="020B0502040204020203" charset="-122"/>
                          <a:ea typeface="微软雅黑 Light" panose="020B0502040204020203" charset="-122"/>
                        </a:rPr>
                        <a:t>0.005</a:t>
                      </a:r>
                    </a:p>
                  </a:txBody>
                  <a:tcPr anchor="ctr">
                    <a:lnB w="19050">
                      <a:solidFill>
                        <a:schemeClr val="tx1"/>
                      </a:solidFill>
                      <a:prstDash val="solid"/>
                    </a:lnB>
                  </a:tcPr>
                </a:tc>
                <a:tc>
                  <a:txBody>
                    <a:bodyPr/>
                    <a:lstStyle/>
                    <a:p>
                      <a:pPr algn="ctr">
                        <a:buNone/>
                      </a:pPr>
                      <a:r>
                        <a:rPr lang="zh-CN" altLang="en-US" sz="900">
                          <a:ln>
                            <a:noFill/>
                          </a:ln>
                          <a:latin typeface="微软雅黑 Light" panose="020B0502040204020203" charset="-122"/>
                          <a:ea typeface="微软雅黑 Light" panose="020B0502040204020203" charset="-122"/>
                        </a:rPr>
                        <a:t>＜</a:t>
                      </a:r>
                      <a:r>
                        <a:rPr lang="en-US" altLang="zh-CN" sz="900">
                          <a:ln>
                            <a:noFill/>
                          </a:ln>
                          <a:latin typeface="微软雅黑 Light" panose="020B0502040204020203" charset="-122"/>
                          <a:ea typeface="微软雅黑 Light" panose="020B0502040204020203" charset="-122"/>
                        </a:rPr>
                        <a:t>0.001</a:t>
                      </a:r>
                    </a:p>
                  </a:txBody>
                  <a:tcPr anchor="ctr">
                    <a:lnB w="19050">
                      <a:solidFill>
                        <a:schemeClr val="tx1"/>
                      </a:solidFill>
                      <a:prstDash val="solid"/>
                    </a:lnB>
                  </a:tcPr>
                </a:tc>
                <a:tc>
                  <a:txBody>
                    <a:bodyPr/>
                    <a:lstStyle/>
                    <a:p>
                      <a:pPr algn="ctr">
                        <a:buNone/>
                      </a:pPr>
                      <a:r>
                        <a:rPr lang="zh-CN" altLang="en-US" sz="900">
                          <a:ln>
                            <a:noFill/>
                          </a:ln>
                          <a:latin typeface="微软雅黑 Light" panose="020B0502040204020203" charset="-122"/>
                          <a:ea typeface="微软雅黑 Light" panose="020B0502040204020203" charset="-122"/>
                        </a:rPr>
                        <a:t>＜</a:t>
                      </a:r>
                      <a:r>
                        <a:rPr lang="en-US" altLang="zh-CN" sz="900">
                          <a:ln>
                            <a:noFill/>
                          </a:ln>
                          <a:latin typeface="微软雅黑 Light" panose="020B0502040204020203" charset="-122"/>
                          <a:ea typeface="微软雅黑 Light" panose="020B0502040204020203" charset="-122"/>
                        </a:rPr>
                        <a:t>0.0005</a:t>
                      </a:r>
                    </a:p>
                  </a:txBody>
                  <a:tcPr anchor="ctr">
                    <a:lnB w="19050">
                      <a:solidFill>
                        <a:schemeClr val="tx1"/>
                      </a:solidFill>
                      <a:prstDash val="solid"/>
                    </a:lnB>
                  </a:tcPr>
                </a:tc>
                <a:tc>
                  <a:txBody>
                    <a:bodyPr/>
                    <a:lstStyle/>
                    <a:p>
                      <a:pPr algn="ctr">
                        <a:buNone/>
                      </a:pPr>
                      <a:r>
                        <a:rPr lang="en-US" altLang="zh-CN" sz="900">
                          <a:ln>
                            <a:noFill/>
                          </a:ln>
                          <a:latin typeface="微软雅黑 Light" panose="020B0502040204020203" charset="-122"/>
                          <a:ea typeface="微软雅黑 Light" panose="020B0502040204020203" charset="-122"/>
                        </a:rPr>
                        <a:t>0.003</a:t>
                      </a:r>
                    </a:p>
                  </a:txBody>
                  <a:tcPr anchor="ctr">
                    <a:lnB w="19050">
                      <a:solidFill>
                        <a:schemeClr val="tx1"/>
                      </a:solidFill>
                      <a:prstDash val="solid"/>
                    </a:lnB>
                  </a:tcPr>
                </a:tc>
                <a:tc>
                  <a:txBody>
                    <a:bodyPr/>
                    <a:lstStyle/>
                    <a:p>
                      <a:pPr algn="ctr">
                        <a:buNone/>
                      </a:pPr>
                      <a:r>
                        <a:rPr lang="en-US" altLang="zh-CN" sz="900">
                          <a:ln>
                            <a:noFill/>
                          </a:ln>
                          <a:latin typeface="微软雅黑 Light" panose="020B0502040204020203" charset="-122"/>
                          <a:ea typeface="微软雅黑 Light" panose="020B0502040204020203" charset="-122"/>
                        </a:rPr>
                        <a:t>0.4</a:t>
                      </a:r>
                    </a:p>
                  </a:txBody>
                  <a:tcPr anchor="ctr">
                    <a:lnR w="19050">
                      <a:solidFill>
                        <a:schemeClr val="tx1"/>
                      </a:solidFill>
                      <a:prstDash val="solid"/>
                    </a:lnR>
                    <a:lnB w="19050">
                      <a:solidFill>
                        <a:schemeClr val="tx1"/>
                      </a:solidFill>
                      <a:prstDash val="solid"/>
                    </a:lnB>
                  </a:tcPr>
                </a:tc>
                <a:extLst>
                  <a:ext uri="{0D108BD9-81ED-4DB2-BD59-A6C34878D82A}">
                    <a16:rowId xmlns:a16="http://schemas.microsoft.com/office/drawing/2014/main" val="10003"/>
                  </a:ext>
                </a:extLst>
              </a:tr>
            </a:tbl>
          </a:graphicData>
        </a:graphic>
      </p:graphicFrame>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23"/>
          <p:cNvSpPr txBox="1"/>
          <p:nvPr/>
        </p:nvSpPr>
        <p:spPr bwMode="auto">
          <a:xfrm>
            <a:off x="1618948" y="2250968"/>
            <a:ext cx="2249095" cy="337185"/>
          </a:xfrm>
          <a:prstGeom prst="rect">
            <a:avLst/>
          </a:prstGeom>
          <a:noFill/>
        </p:spPr>
        <p:txBody>
          <a:bodyPr wrap="square">
            <a:spAutoFit/>
          </a:bodyPr>
          <a:lstStyle>
            <a:defPPr>
              <a:defRPr lang="zh-CN"/>
            </a:defPPr>
            <a:lvl1pPr fontAlgn="auto">
              <a:spcBef>
                <a:spcPts val="0"/>
              </a:spcBef>
              <a:spcAft>
                <a:spcPts val="0"/>
              </a:spcAft>
              <a:defRPr sz="1500" b="1">
                <a:solidFill>
                  <a:schemeClr val="tx1">
                    <a:lumMod val="75000"/>
                    <a:lumOff val="25000"/>
                  </a:schemeClr>
                </a:solidFill>
                <a:latin typeface="微软雅黑" panose="020B0503020204020204" charset="-122"/>
                <a:ea typeface="微软雅黑" panose="020B0503020204020204" charset="-122"/>
              </a:defRPr>
            </a:lvl1pPr>
          </a:lstStyle>
          <a:p>
            <a:r>
              <a:rPr lang="zh-CN" altLang="en-US" sz="800" b="0" dirty="0">
                <a:solidFill>
                  <a:srgbClr val="C00000"/>
                </a:solidFill>
                <a:latin typeface="微软雅黑 Light" panose="020B0502040204020203" charset="-122"/>
                <a:ea typeface="微软雅黑 Light" panose="020B0502040204020203" charset="-122"/>
              </a:rPr>
              <a:t>系统的污泥基数与增长绝对</a:t>
            </a:r>
          </a:p>
          <a:p>
            <a:r>
              <a:rPr lang="zh-CN" altLang="en-US" sz="800" b="0" dirty="0">
                <a:solidFill>
                  <a:srgbClr val="C00000"/>
                </a:solidFill>
                <a:latin typeface="微软雅黑 Light" panose="020B0502040204020203" charset="-122"/>
                <a:ea typeface="微软雅黑 Light" panose="020B0502040204020203" charset="-122"/>
              </a:rPr>
              <a:t>量居高不下</a:t>
            </a:r>
          </a:p>
        </p:txBody>
      </p:sp>
      <p:sp>
        <p:nvSpPr>
          <p:cNvPr id="78" name="文本框 27"/>
          <p:cNvSpPr txBox="1"/>
          <p:nvPr/>
        </p:nvSpPr>
        <p:spPr>
          <a:xfrm>
            <a:off x="1612900" y="2608740"/>
            <a:ext cx="1405255" cy="1753235"/>
          </a:xfrm>
          <a:prstGeom prst="rect">
            <a:avLst/>
          </a:prstGeom>
          <a:noFill/>
        </p:spPr>
        <p:txBody>
          <a:bodyPr wrap="square">
            <a:spAutoFit/>
          </a:bodyPr>
          <a:lstStyle/>
          <a:p>
            <a:pPr>
              <a:lnSpc>
                <a:spcPct val="150000"/>
              </a:lnSpc>
            </a:pPr>
            <a:r>
              <a:rPr lang="zh-CN" altLang="en-US" sz="800" dirty="0">
                <a:solidFill>
                  <a:schemeClr val="bg1">
                    <a:lumMod val="50000"/>
                  </a:schemeClr>
                </a:solidFill>
                <a:latin typeface="微软雅黑 Light" panose="020B0502040204020203" charset="-122"/>
                <a:ea typeface="微软雅黑 Light" panose="020B0502040204020203" charset="-122"/>
              </a:rPr>
              <a:t>单靠脱水机减量压力巨大，时间较长，效果不明显，需通过菌剂强化污染物转化为二氧化碳和水的效率，减缓污泥自然增长的速率。使排泥速度能与污泥排泥需求匹配，最终达到系统瘦身的目的，解决污泥产量的瓶颈问题。</a:t>
            </a:r>
          </a:p>
        </p:txBody>
      </p:sp>
      <p:sp>
        <p:nvSpPr>
          <p:cNvPr id="29697" name="标题 1"/>
          <p:cNvSpPr>
            <a:spLocks noGrp="1"/>
          </p:cNvSpPr>
          <p:nvPr>
            <p:ph type="title"/>
          </p:nvPr>
        </p:nvSpPr>
        <p:spPr>
          <a:xfrm>
            <a:off x="519113" y="49373"/>
            <a:ext cx="8328025" cy="614362"/>
          </a:xfrm>
          <a:noFill/>
          <a:ln>
            <a:noFill/>
          </a:ln>
        </p:spPr>
        <p:txBody>
          <a:bodyPr wrap="square" lIns="75066" tIns="39034" rIns="75066" bIns="39034" anchor="ctr">
            <a:normAutofit/>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应用实例：运用</a:t>
            </a:r>
            <a:r>
              <a:rPr lang="zh-CN" altLang="en-US" sz="2400" dirty="0">
                <a:ln/>
                <a:solidFill>
                  <a:schemeClr val="accent6"/>
                </a:solidFill>
                <a:effectLst/>
                <a:latin typeface="微软雅黑 Light" panose="020B0502040204020203" charset="-122"/>
                <a:ea typeface="微软雅黑 Light" panose="020B0502040204020203" charset="-122"/>
                <a:sym typeface="+mn-ea"/>
              </a:rPr>
              <a:t>”靶向”微生物强化处理系统改善污水水质</a:t>
            </a:r>
          </a:p>
        </p:txBody>
      </p:sp>
      <p:sp>
        <p:nvSpPr>
          <p:cNvPr id="76" name="标题 1"/>
          <p:cNvSpPr>
            <a:spLocks noGrp="1"/>
          </p:cNvSpPr>
          <p:nvPr/>
        </p:nvSpPr>
        <p:spPr>
          <a:xfrm>
            <a:off x="615950" y="591980"/>
            <a:ext cx="1920875"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项目概况</a:t>
            </a:r>
          </a:p>
        </p:txBody>
      </p:sp>
      <p:sp>
        <p:nvSpPr>
          <p:cNvPr id="80" name="矩形 79"/>
          <p:cNvSpPr/>
          <p:nvPr>
            <p:custDataLst>
              <p:tags r:id="rId2"/>
            </p:custDataLst>
          </p:nvPr>
        </p:nvSpPr>
        <p:spPr>
          <a:xfrm flipH="1">
            <a:off x="484505" y="675800"/>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82" name="文本框 81"/>
          <p:cNvSpPr txBox="1"/>
          <p:nvPr>
            <p:custDataLst>
              <p:tags r:id="rId3"/>
            </p:custDataLst>
          </p:nvPr>
        </p:nvSpPr>
        <p:spPr>
          <a:xfrm>
            <a:off x="481330" y="1062515"/>
            <a:ext cx="8327332" cy="1147445"/>
          </a:xfrm>
          <a:prstGeom prst="rect">
            <a:avLst/>
          </a:prstGeom>
          <a:noFill/>
          <a:ln>
            <a:solidFill>
              <a:schemeClr val="bg1">
                <a:lumMod val="65000"/>
              </a:schemeClr>
            </a:solidFill>
          </a:ln>
        </p:spPr>
        <p:txBody>
          <a:bodyPr wrap="square" rtlCol="0" anchor="ctr" anchorCtr="0">
            <a:scene3d>
              <a:camera prst="orthographicFront"/>
              <a:lightRig rig="threePt" dir="t"/>
            </a:scene3d>
          </a:bodyPr>
          <a:lstStyle>
            <a:defPPr>
              <a:defRPr lang="zh-CN"/>
            </a:defPPr>
            <a:lvl1pPr>
              <a:lnSpc>
                <a:spcPct val="120000"/>
              </a:lnSpc>
              <a:defRPr>
                <a:solidFill>
                  <a:srgbClr val="5F5F5F">
                    <a:lumMod val="65000"/>
                    <a:lumOff val="35000"/>
                  </a:srgbClr>
                </a:solidFill>
              </a:defRPr>
            </a:lvl1pPr>
          </a:lstStyle>
          <a:p>
            <a:r>
              <a:rPr lang="zh-CN"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广业环保</a:t>
            </a:r>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普宁污水厂工程设计处理规模为10万吨/天，一期和二期分别为5万吨/天。工程采用A/A/O微曝氧化沟工艺，氧化沟容积4.5万立方。出水水质要求达到城镇污水处理厂排放一级B标准。因污水厂所处城区印染工业较多，该厂来水长期有一定量的印染废水偷排。原水水质在无雨正常时COD200mg/L左右，氨氮30mg/L左右；下雨天COD100mg/L，氨氮25mg/L，如遇印染废水偷排时，COD可升至250mg/L以上、pH波动较大（偷排时影响pH最高可达12~13）、色度较大（灰黑色）等特点。在该运营部与厂部的努力下，基本保持出水COD30mg/L，氨氮8mg/L以下。</a:t>
            </a:r>
          </a:p>
          <a:p>
            <a:r>
              <a:rPr sz="1000" dirty="0">
                <a:solidFill>
                  <a:schemeClr val="tx1"/>
                </a:solidFill>
                <a:effectLst/>
                <a:latin typeface="微软雅黑 Light" panose="020B0502040204020203" charset="-122"/>
                <a:ea typeface="微软雅黑 Light" panose="020B0502040204020203" charset="-122"/>
                <a:sym typeface="Arial" panose="020B0604020202020204" pitchFamily="34" charset="0"/>
              </a:rPr>
              <a:t>自2017年元旦起，受脱泥产能限制、工业废水偷排频率升高等因素影响，工艺运行开始不稳定，至3月15日出现明显的印染废水大规模偷排进入系统，COD、氨氮、pH等均对系统造成明显冲击，造成污泥恶化，需大量污泥排出系统以加快系统更新。</a:t>
            </a:r>
          </a:p>
        </p:txBody>
      </p:sp>
      <p:sp>
        <p:nvSpPr>
          <p:cNvPr id="8" name="圆: 空心 7"/>
          <p:cNvSpPr/>
          <p:nvPr>
            <p:custDataLst>
              <p:tags r:id="rId4"/>
            </p:custDataLst>
          </p:nvPr>
        </p:nvSpPr>
        <p:spPr>
          <a:xfrm>
            <a:off x="460816" y="3823294"/>
            <a:ext cx="105812" cy="105812"/>
          </a:xfrm>
          <a:prstGeom prst="donut">
            <a:avLst>
              <a:gd name="adj" fmla="val 19044"/>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solidFill>
                <a:sysClr val="windowText" lastClr="000000"/>
              </a:solidFill>
            </a:endParaRPr>
          </a:p>
        </p:txBody>
      </p:sp>
      <p:sp>
        <p:nvSpPr>
          <p:cNvPr id="10" name="圆: 空心 9"/>
          <p:cNvSpPr/>
          <p:nvPr>
            <p:custDataLst>
              <p:tags r:id="rId5"/>
            </p:custDataLst>
          </p:nvPr>
        </p:nvSpPr>
        <p:spPr>
          <a:xfrm>
            <a:off x="460816" y="2637737"/>
            <a:ext cx="105812" cy="105812"/>
          </a:xfrm>
          <a:prstGeom prst="donut">
            <a:avLst>
              <a:gd name="adj" fmla="val 19044"/>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solidFill>
                <a:sysClr val="windowText" lastClr="000000"/>
              </a:solidFill>
            </a:endParaRPr>
          </a:p>
        </p:txBody>
      </p:sp>
      <p:sp>
        <p:nvSpPr>
          <p:cNvPr id="11" name="圆: 空心 10"/>
          <p:cNvSpPr/>
          <p:nvPr>
            <p:custDataLst>
              <p:tags r:id="rId6"/>
            </p:custDataLst>
          </p:nvPr>
        </p:nvSpPr>
        <p:spPr>
          <a:xfrm>
            <a:off x="460816" y="5008851"/>
            <a:ext cx="105812" cy="105812"/>
          </a:xfrm>
          <a:prstGeom prst="donut">
            <a:avLst>
              <a:gd name="adj" fmla="val 19044"/>
            </a:avLst>
          </a:prstGeom>
          <a:solidFill>
            <a:srgbClr val="4472C4"/>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solidFill>
                <a:sysClr val="windowText" lastClr="000000"/>
              </a:solidFill>
            </a:endParaRPr>
          </a:p>
        </p:txBody>
      </p:sp>
      <p:sp>
        <p:nvSpPr>
          <p:cNvPr id="13" name="矩形 12"/>
          <p:cNvSpPr/>
          <p:nvPr>
            <p:custDataLst>
              <p:tags r:id="rId7"/>
            </p:custDataLst>
          </p:nvPr>
        </p:nvSpPr>
        <p:spPr>
          <a:xfrm>
            <a:off x="963930" y="2301400"/>
            <a:ext cx="648970" cy="778510"/>
          </a:xfrm>
          <a:prstGeom prst="rect">
            <a:avLst/>
          </a:prstGeom>
          <a:solidFill>
            <a:srgbClr val="E7E6E6"/>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p>
        </p:txBody>
      </p:sp>
      <p:sp>
        <p:nvSpPr>
          <p:cNvPr id="14" name="矩形 13"/>
          <p:cNvSpPr/>
          <p:nvPr>
            <p:custDataLst>
              <p:tags r:id="rId8"/>
            </p:custDataLst>
          </p:nvPr>
        </p:nvSpPr>
        <p:spPr>
          <a:xfrm>
            <a:off x="963930" y="2743360"/>
            <a:ext cx="648970" cy="214630"/>
          </a:xfrm>
          <a:prstGeom prst="rect">
            <a:avLst/>
          </a:prstGeom>
          <a:solidFill>
            <a:schemeClr val="accent1">
              <a:lumMod val="75000"/>
            </a:schemeClr>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r>
              <a:rPr lang="zh-CN" altLang="en-US" sz="800" dirty="0">
                <a:latin typeface="微软雅黑 Light" panose="020B0502040204020203" charset="-122"/>
                <a:ea typeface="微软雅黑 Light" panose="020B0502040204020203" charset="-122"/>
              </a:rPr>
              <a:t>问题分析</a:t>
            </a:r>
          </a:p>
        </p:txBody>
      </p:sp>
      <p:sp>
        <p:nvSpPr>
          <p:cNvPr id="15" name="矩形 14"/>
          <p:cNvSpPr/>
          <p:nvPr>
            <p:custDataLst>
              <p:tags r:id="rId9"/>
            </p:custDataLst>
          </p:nvPr>
        </p:nvSpPr>
        <p:spPr>
          <a:xfrm>
            <a:off x="963930" y="3486945"/>
            <a:ext cx="655320" cy="778510"/>
          </a:xfrm>
          <a:prstGeom prst="rect">
            <a:avLst/>
          </a:prstGeom>
          <a:solidFill>
            <a:srgbClr val="E7E6E6"/>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p>
        </p:txBody>
      </p:sp>
      <p:sp>
        <p:nvSpPr>
          <p:cNvPr id="2" name="矩形 1"/>
          <p:cNvSpPr/>
          <p:nvPr>
            <p:custDataLst>
              <p:tags r:id="rId10"/>
            </p:custDataLst>
          </p:nvPr>
        </p:nvSpPr>
        <p:spPr>
          <a:xfrm>
            <a:off x="963930" y="3928905"/>
            <a:ext cx="648970" cy="214630"/>
          </a:xfrm>
          <a:prstGeom prst="rect">
            <a:avLst/>
          </a:prstGeom>
          <a:solidFill>
            <a:schemeClr val="accent1">
              <a:lumMod val="50000"/>
            </a:schemeClr>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r>
              <a:rPr lang="zh-CN" altLang="en-US" sz="800" dirty="0">
                <a:latin typeface="微软雅黑 Light" panose="020B0502040204020203" charset="-122"/>
                <a:ea typeface="微软雅黑 Light" panose="020B0502040204020203" charset="-122"/>
              </a:rPr>
              <a:t>方案制定</a:t>
            </a:r>
          </a:p>
        </p:txBody>
      </p:sp>
      <p:sp>
        <p:nvSpPr>
          <p:cNvPr id="3" name="矩形 2"/>
          <p:cNvSpPr/>
          <p:nvPr>
            <p:custDataLst>
              <p:tags r:id="rId11"/>
            </p:custDataLst>
          </p:nvPr>
        </p:nvSpPr>
        <p:spPr>
          <a:xfrm>
            <a:off x="963930" y="4672490"/>
            <a:ext cx="648970" cy="778510"/>
          </a:xfrm>
          <a:prstGeom prst="rect">
            <a:avLst/>
          </a:prstGeom>
          <a:solidFill>
            <a:srgbClr val="E7E6E6"/>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endParaRPr lang="zh-CN" altLang="en-US" sz="1350"/>
          </a:p>
        </p:txBody>
      </p:sp>
      <p:sp>
        <p:nvSpPr>
          <p:cNvPr id="4" name="矩形 3"/>
          <p:cNvSpPr/>
          <p:nvPr>
            <p:custDataLst>
              <p:tags r:id="rId12"/>
            </p:custDataLst>
          </p:nvPr>
        </p:nvSpPr>
        <p:spPr>
          <a:xfrm>
            <a:off x="963930" y="5114450"/>
            <a:ext cx="648970" cy="214630"/>
          </a:xfrm>
          <a:prstGeom prst="rect">
            <a:avLst/>
          </a:prstGeom>
          <a:solidFill>
            <a:schemeClr val="tx2">
              <a:lumMod val="75000"/>
            </a:schemeClr>
          </a:solidFill>
          <a:ln>
            <a:noFill/>
          </a:ln>
        </p:spPr>
        <p:style>
          <a:lnRef idx="2">
            <a:srgbClr val="09948A">
              <a:shade val="50000"/>
            </a:srgbClr>
          </a:lnRef>
          <a:fillRef idx="1">
            <a:srgbClr val="09948A"/>
          </a:fillRef>
          <a:effectRef idx="0">
            <a:srgbClr val="09948A"/>
          </a:effectRef>
          <a:fontRef idx="minor">
            <a:sysClr val="window" lastClr="FFFFFF"/>
          </a:fontRef>
        </p:style>
        <p:txBody>
          <a:bodyPr rtlCol="0" anchor="ctr"/>
          <a:lstStyle/>
          <a:p>
            <a:pPr algn="ctr"/>
            <a:r>
              <a:rPr lang="zh-CN" altLang="en-US" sz="800" dirty="0">
                <a:latin typeface="微软雅黑 Light" panose="020B0502040204020203" charset="-122"/>
                <a:ea typeface="微软雅黑 Light" panose="020B0502040204020203" charset="-122"/>
              </a:rPr>
              <a:t>方案实施</a:t>
            </a:r>
          </a:p>
        </p:txBody>
      </p:sp>
      <p:cxnSp>
        <p:nvCxnSpPr>
          <p:cNvPr id="26" name="直接连接符 25"/>
          <p:cNvCxnSpPr>
            <a:stCxn id="10" idx="4"/>
          </p:cNvCxnSpPr>
          <p:nvPr>
            <p:custDataLst>
              <p:tags r:id="rId13"/>
            </p:custDataLst>
          </p:nvPr>
        </p:nvCxnSpPr>
        <p:spPr>
          <a:xfrm flipH="1">
            <a:off x="513715" y="2743995"/>
            <a:ext cx="635" cy="1079500"/>
          </a:xfrm>
          <a:prstGeom prst="line">
            <a:avLst/>
          </a:prstGeom>
          <a:ln w="38100">
            <a:solidFill>
              <a:schemeClr val="accent1">
                <a:lumMod val="75000"/>
              </a:schemeClr>
            </a:solidFill>
          </a:ln>
        </p:spPr>
        <p:style>
          <a:lnRef idx="1">
            <a:srgbClr val="09948A"/>
          </a:lnRef>
          <a:fillRef idx="0">
            <a:srgbClr val="09948A"/>
          </a:fillRef>
          <a:effectRef idx="0">
            <a:srgbClr val="09948A"/>
          </a:effectRef>
          <a:fontRef idx="minor">
            <a:sysClr val="windowText" lastClr="000000"/>
          </a:fontRef>
        </p:style>
      </p:cxnSp>
      <p:cxnSp>
        <p:nvCxnSpPr>
          <p:cNvPr id="27" name="直接连接符 26"/>
          <p:cNvCxnSpPr>
            <a:endCxn id="11" idx="0"/>
          </p:cNvCxnSpPr>
          <p:nvPr>
            <p:custDataLst>
              <p:tags r:id="rId14"/>
            </p:custDataLst>
          </p:nvPr>
        </p:nvCxnSpPr>
        <p:spPr>
          <a:xfrm>
            <a:off x="513715" y="3928905"/>
            <a:ext cx="635" cy="1080135"/>
          </a:xfrm>
          <a:prstGeom prst="line">
            <a:avLst/>
          </a:prstGeom>
          <a:ln w="38100">
            <a:solidFill>
              <a:srgbClr val="4472C4"/>
            </a:solidFill>
          </a:ln>
        </p:spPr>
        <p:style>
          <a:lnRef idx="1">
            <a:srgbClr val="09948A"/>
          </a:lnRef>
          <a:fillRef idx="0">
            <a:srgbClr val="09948A"/>
          </a:fillRef>
          <a:effectRef idx="0">
            <a:srgbClr val="09948A"/>
          </a:effectRef>
          <a:fontRef idx="minor">
            <a:sysClr val="windowText" lastClr="000000"/>
          </a:fontRef>
        </p:style>
      </p:cxnSp>
      <p:cxnSp>
        <p:nvCxnSpPr>
          <p:cNvPr id="34" name="直接连接符 33"/>
          <p:cNvCxnSpPr/>
          <p:nvPr>
            <p:custDataLst>
              <p:tags r:id="rId15"/>
            </p:custDataLst>
          </p:nvPr>
        </p:nvCxnSpPr>
        <p:spPr>
          <a:xfrm>
            <a:off x="588729" y="2680403"/>
            <a:ext cx="295821" cy="0"/>
          </a:xfrm>
          <a:prstGeom prst="line">
            <a:avLst/>
          </a:prstGeom>
          <a:ln w="19050">
            <a:solidFill>
              <a:srgbClr val="4472C4"/>
            </a:solidFill>
            <a:prstDash val="sysDot"/>
          </a:ln>
        </p:spPr>
        <p:style>
          <a:lnRef idx="1">
            <a:srgbClr val="09948A"/>
          </a:lnRef>
          <a:fillRef idx="0">
            <a:srgbClr val="09948A"/>
          </a:fillRef>
          <a:effectRef idx="0">
            <a:srgbClr val="09948A"/>
          </a:effectRef>
          <a:fontRef idx="minor">
            <a:sysClr val="windowText" lastClr="000000"/>
          </a:fontRef>
        </p:style>
      </p:cxnSp>
      <p:cxnSp>
        <p:nvCxnSpPr>
          <p:cNvPr id="35" name="直接连接符 34"/>
          <p:cNvCxnSpPr/>
          <p:nvPr>
            <p:custDataLst>
              <p:tags r:id="rId16"/>
            </p:custDataLst>
          </p:nvPr>
        </p:nvCxnSpPr>
        <p:spPr>
          <a:xfrm>
            <a:off x="588729" y="3876200"/>
            <a:ext cx="295821" cy="0"/>
          </a:xfrm>
          <a:prstGeom prst="line">
            <a:avLst/>
          </a:prstGeom>
          <a:ln w="19050">
            <a:solidFill>
              <a:srgbClr val="4472C4"/>
            </a:solidFill>
            <a:prstDash val="sysDot"/>
          </a:ln>
        </p:spPr>
        <p:style>
          <a:lnRef idx="1">
            <a:srgbClr val="09948A"/>
          </a:lnRef>
          <a:fillRef idx="0">
            <a:srgbClr val="09948A"/>
          </a:fillRef>
          <a:effectRef idx="0">
            <a:srgbClr val="09948A"/>
          </a:effectRef>
          <a:fontRef idx="minor">
            <a:sysClr val="windowText" lastClr="000000"/>
          </a:fontRef>
        </p:style>
      </p:cxnSp>
      <p:cxnSp>
        <p:nvCxnSpPr>
          <p:cNvPr id="36" name="直接连接符 35"/>
          <p:cNvCxnSpPr/>
          <p:nvPr>
            <p:custDataLst>
              <p:tags r:id="rId17"/>
            </p:custDataLst>
          </p:nvPr>
        </p:nvCxnSpPr>
        <p:spPr>
          <a:xfrm>
            <a:off x="588729" y="5068583"/>
            <a:ext cx="295821" cy="0"/>
          </a:xfrm>
          <a:prstGeom prst="line">
            <a:avLst/>
          </a:prstGeom>
          <a:ln w="19050">
            <a:solidFill>
              <a:srgbClr val="4472C4"/>
            </a:solidFill>
            <a:prstDash val="sysDot"/>
          </a:ln>
        </p:spPr>
        <p:style>
          <a:lnRef idx="1">
            <a:srgbClr val="09948A"/>
          </a:lnRef>
          <a:fillRef idx="0">
            <a:srgbClr val="09948A"/>
          </a:fillRef>
          <a:effectRef idx="0">
            <a:srgbClr val="09948A"/>
          </a:effectRef>
          <a:fontRef idx="minor">
            <a:sysClr val="windowText" lastClr="000000"/>
          </a:fontRef>
        </p:style>
      </p:cxnSp>
      <p:sp>
        <p:nvSpPr>
          <p:cNvPr id="69" name="Rounded Rectangle 87"/>
          <p:cNvSpPr/>
          <p:nvPr/>
        </p:nvSpPr>
        <p:spPr>
          <a:xfrm flipV="1">
            <a:off x="1715135" y="2616360"/>
            <a:ext cx="1224009" cy="7200"/>
          </a:xfrm>
          <a:prstGeom prst="roundRect">
            <a:avLst>
              <a:gd name="adj" fmla="val 50000"/>
            </a:avLst>
          </a:prstGeom>
          <a:solidFill>
            <a:srgbClr val="1C6AB5"/>
          </a:solidFill>
          <a:ln>
            <a:solidFill>
              <a:srgbClr val="387DBE"/>
            </a:solid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anchor="ctr"/>
          <a:lstStyle/>
          <a:p>
            <a:pPr algn="ctr" eaLnBrk="1" fontAlgn="auto" hangingPunct="1">
              <a:spcBef>
                <a:spcPts val="0"/>
              </a:spcBef>
              <a:spcAft>
                <a:spcPts val="0"/>
              </a:spcAft>
              <a:defRPr/>
            </a:pPr>
            <a:endParaRPr lang="bg-BG" sz="800">
              <a:solidFill>
                <a:schemeClr val="tx1">
                  <a:lumMod val="85000"/>
                  <a:lumOff val="15000"/>
                </a:schemeClr>
              </a:solidFill>
              <a:latin typeface="微软雅黑 Light" panose="020B0502040204020203" charset="-122"/>
              <a:ea typeface="微软雅黑 Light" panose="020B0502040204020203" charset="-122"/>
            </a:endParaRPr>
          </a:p>
        </p:txBody>
      </p:sp>
      <p:sp>
        <p:nvSpPr>
          <p:cNvPr id="74" name="文本框 24"/>
          <p:cNvSpPr txBox="1"/>
          <p:nvPr/>
        </p:nvSpPr>
        <p:spPr bwMode="auto">
          <a:xfrm>
            <a:off x="3016250" y="2200435"/>
            <a:ext cx="2385060" cy="1198880"/>
          </a:xfrm>
          <a:prstGeom prst="rect">
            <a:avLst/>
          </a:prstGeom>
          <a:noFill/>
        </p:spPr>
        <p:txBody>
          <a:bodyPr wrap="square">
            <a:spAutoFit/>
          </a:bodyPr>
          <a:lstStyle>
            <a:defPPr>
              <a:defRPr lang="zh-CN"/>
            </a:defPPr>
            <a:lvl1pPr fontAlgn="auto">
              <a:spcBef>
                <a:spcPts val="0"/>
              </a:spcBef>
              <a:spcAft>
                <a:spcPts val="0"/>
              </a:spcAft>
              <a:defRPr b="1">
                <a:solidFill>
                  <a:schemeClr val="tx1">
                    <a:lumMod val="75000"/>
                    <a:lumOff val="25000"/>
                  </a:schemeClr>
                </a:solidFill>
                <a:latin typeface="微软雅黑" panose="020B0503020204020204" charset="-122"/>
                <a:ea typeface="微软雅黑" panose="020B0503020204020204" charset="-122"/>
              </a:defRPr>
            </a:lvl1pPr>
          </a:lstStyle>
          <a:p>
            <a:pPr>
              <a:lnSpc>
                <a:spcPct val="150000"/>
              </a:lnSpc>
            </a:pPr>
            <a:r>
              <a:rPr lang="en-US" altLang="zh-CN" sz="800" b="0" dirty="0">
                <a:solidFill>
                  <a:srgbClr val="C00000"/>
                </a:solidFill>
                <a:latin typeface="微软雅黑 Light" panose="020B0502040204020203" charset="-122"/>
                <a:ea typeface="微软雅黑 Light" panose="020B0502040204020203" charset="-122"/>
              </a:rPr>
              <a:t>SV30</a:t>
            </a:r>
            <a:r>
              <a:rPr lang="zh-CN" altLang="en-US" sz="800" b="0" dirty="0">
                <a:solidFill>
                  <a:srgbClr val="C00000"/>
                </a:solidFill>
                <a:latin typeface="微软雅黑 Light" panose="020B0502040204020203" charset="-122"/>
                <a:ea typeface="微软雅黑 Light" panose="020B0502040204020203" charset="-122"/>
              </a:rPr>
              <a:t>过高，</a:t>
            </a:r>
            <a:r>
              <a:rPr lang="en-US" altLang="zh-CN" sz="800" b="0" dirty="0">
                <a:solidFill>
                  <a:srgbClr val="C00000"/>
                </a:solidFill>
                <a:latin typeface="微软雅黑 Light" panose="020B0502040204020203" charset="-122"/>
                <a:ea typeface="微软雅黑 Light" panose="020B0502040204020203" charset="-122"/>
              </a:rPr>
              <a:t>SVI</a:t>
            </a:r>
            <a:r>
              <a:rPr lang="zh-CN" altLang="en-US" sz="800" b="0" dirty="0">
                <a:solidFill>
                  <a:srgbClr val="C00000"/>
                </a:solidFill>
                <a:latin typeface="微软雅黑 Light" panose="020B0502040204020203" charset="-122"/>
                <a:ea typeface="微软雅黑 Light" panose="020B0502040204020203" charset="-122"/>
              </a:rPr>
              <a:t>处于正常范围内的高值（从活性污泥的镜检结果可看出原生动物呈游离状态、固着类生物基本没有活性，没有发现丝状菌，可判断为非丝状菌污泥膨胀。化学絮凝后果较多，不建议采用），导致水量超过</a:t>
            </a:r>
            <a:r>
              <a:rPr lang="en-US" altLang="zh-CN" sz="800" b="0" dirty="0">
                <a:solidFill>
                  <a:srgbClr val="C00000"/>
                </a:solidFill>
                <a:latin typeface="微软雅黑 Light" panose="020B0502040204020203" charset="-122"/>
                <a:ea typeface="微软雅黑 Light" panose="020B0502040204020203" charset="-122"/>
              </a:rPr>
              <a:t>7</a:t>
            </a:r>
            <a:r>
              <a:rPr lang="zh-CN" altLang="en-US" sz="800" b="0" dirty="0">
                <a:solidFill>
                  <a:srgbClr val="C00000"/>
                </a:solidFill>
                <a:latin typeface="微软雅黑 Light" panose="020B0502040204020203" charset="-122"/>
                <a:ea typeface="微软雅黑 Light" panose="020B0502040204020203" charset="-122"/>
              </a:rPr>
              <a:t>万吨时水力负荷超限，二沉池跑泥，这是限制产量的直接因素。</a:t>
            </a:r>
          </a:p>
        </p:txBody>
      </p:sp>
      <p:sp>
        <p:nvSpPr>
          <p:cNvPr id="88" name="文本框 29"/>
          <p:cNvSpPr txBox="1"/>
          <p:nvPr/>
        </p:nvSpPr>
        <p:spPr>
          <a:xfrm>
            <a:off x="3018790" y="3399315"/>
            <a:ext cx="2362835" cy="1014730"/>
          </a:xfrm>
          <a:prstGeom prst="rect">
            <a:avLst/>
          </a:prstGeom>
          <a:noFill/>
        </p:spPr>
        <p:txBody>
          <a:bodyPr wrap="square">
            <a:spAutoFit/>
          </a:bodyPr>
          <a:lstStyle/>
          <a:p>
            <a:pPr lvl="0" algn="l">
              <a:lnSpc>
                <a:spcPct val="150000"/>
              </a:lnSpc>
            </a:pPr>
            <a:r>
              <a:rPr lang="zh-CN" altLang="en-US" sz="800" dirty="0">
                <a:solidFill>
                  <a:schemeClr val="bg1">
                    <a:lumMod val="50000"/>
                  </a:schemeClr>
                </a:solidFill>
                <a:latin typeface="微软雅黑 Light" panose="020B0502040204020203" charset="-122"/>
                <a:ea typeface="微软雅黑 Light" panose="020B0502040204020203" charset="-122"/>
                <a:sym typeface="+mn-ea"/>
              </a:rPr>
              <a:t>应通过生物絮凝的手段强化絮凝效果，在污泥浓度不变的前提下，提高SVI指数，降低SV从90%至50%以下，突破二沉池水力负荷瓶颈，迅速提高处理能力至10万吨/天甚至更高。</a:t>
            </a:r>
          </a:p>
          <a:p>
            <a:pPr lvl="0" algn="l">
              <a:lnSpc>
                <a:spcPct val="150000"/>
              </a:lnSpc>
            </a:pPr>
            <a:endParaRPr lang="zh-CN" altLang="en-US" sz="800" dirty="0">
              <a:solidFill>
                <a:schemeClr val="bg1">
                  <a:lumMod val="50000"/>
                </a:schemeClr>
              </a:solidFill>
              <a:latin typeface="微软雅黑 Light" panose="020B0502040204020203" charset="-122"/>
              <a:ea typeface="微软雅黑 Light" panose="020B0502040204020203" charset="-122"/>
              <a:sym typeface="+mn-ea"/>
            </a:endParaRPr>
          </a:p>
        </p:txBody>
      </p:sp>
      <p:sp>
        <p:nvSpPr>
          <p:cNvPr id="89" name="Rounded Rectangle 87"/>
          <p:cNvSpPr/>
          <p:nvPr/>
        </p:nvSpPr>
        <p:spPr>
          <a:xfrm flipV="1">
            <a:off x="3118485" y="3405665"/>
            <a:ext cx="2160016" cy="7200"/>
          </a:xfrm>
          <a:prstGeom prst="roundRect">
            <a:avLst>
              <a:gd name="adj" fmla="val 50000"/>
            </a:avLst>
          </a:prstGeom>
          <a:solidFill>
            <a:srgbClr val="1C6AB5"/>
          </a:solidFill>
          <a:ln>
            <a:solidFill>
              <a:srgbClr val="387DBE"/>
            </a:solid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anchor="ctr"/>
          <a:lstStyle/>
          <a:p>
            <a:pPr algn="ctr" eaLnBrk="1" fontAlgn="auto" hangingPunct="1">
              <a:spcBef>
                <a:spcPts val="0"/>
              </a:spcBef>
              <a:spcAft>
                <a:spcPts val="0"/>
              </a:spcAft>
              <a:defRPr/>
            </a:pPr>
            <a:endParaRPr lang="bg-BG" sz="800">
              <a:solidFill>
                <a:schemeClr val="tx1">
                  <a:lumMod val="85000"/>
                  <a:lumOff val="15000"/>
                </a:schemeClr>
              </a:solidFill>
              <a:latin typeface="微软雅黑 Light" panose="020B0502040204020203" charset="-122"/>
              <a:ea typeface="微软雅黑 Light" panose="020B0502040204020203" charset="-122"/>
            </a:endParaRPr>
          </a:p>
        </p:txBody>
      </p:sp>
      <p:cxnSp>
        <p:nvCxnSpPr>
          <p:cNvPr id="70" name="Straight Connector 82"/>
          <p:cNvCxnSpPr/>
          <p:nvPr/>
        </p:nvCxnSpPr>
        <p:spPr bwMode="auto">
          <a:xfrm>
            <a:off x="3018166" y="2301265"/>
            <a:ext cx="0" cy="1980015"/>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2"/>
          <p:cNvCxnSpPr/>
          <p:nvPr/>
        </p:nvCxnSpPr>
        <p:spPr bwMode="auto">
          <a:xfrm>
            <a:off x="5401321" y="2301265"/>
            <a:ext cx="0" cy="1980015"/>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1" name="文本框 25"/>
          <p:cNvSpPr txBox="1"/>
          <p:nvPr/>
        </p:nvSpPr>
        <p:spPr bwMode="auto">
          <a:xfrm>
            <a:off x="5474849" y="2200807"/>
            <a:ext cx="1833545" cy="460375"/>
          </a:xfrm>
          <a:prstGeom prst="rect">
            <a:avLst/>
          </a:prstGeom>
          <a:noFill/>
        </p:spPr>
        <p:txBody>
          <a:bodyPr wrap="square">
            <a:spAutoFit/>
          </a:bodyPr>
          <a:lstStyle>
            <a:defPPr>
              <a:defRPr lang="zh-CN"/>
            </a:defPPr>
            <a:lvl1pPr fontAlgn="auto">
              <a:spcBef>
                <a:spcPts val="0"/>
              </a:spcBef>
              <a:spcAft>
                <a:spcPts val="0"/>
              </a:spcAft>
              <a:defRPr b="1">
                <a:solidFill>
                  <a:schemeClr val="tx1">
                    <a:lumMod val="75000"/>
                    <a:lumOff val="25000"/>
                  </a:schemeClr>
                </a:solidFill>
                <a:latin typeface="微软雅黑" panose="020B0503020204020204" charset="-122"/>
                <a:ea typeface="微软雅黑" panose="020B0503020204020204" charset="-122"/>
              </a:defRPr>
            </a:lvl1pPr>
          </a:lstStyle>
          <a:p>
            <a:pPr lvl="0" algn="l">
              <a:lnSpc>
                <a:spcPct val="150000"/>
              </a:lnSpc>
            </a:pPr>
            <a:r>
              <a:rPr lang="en-US" altLang="zh-CN" sz="800" b="0" dirty="0">
                <a:solidFill>
                  <a:srgbClr val="C00000"/>
                </a:solidFill>
                <a:latin typeface="微软雅黑 Light" panose="020B0502040204020203" charset="-122"/>
                <a:ea typeface="微软雅黑 Light" panose="020B0502040204020203" charset="-122"/>
                <a:sym typeface="+mn-ea"/>
              </a:rPr>
              <a:t>因工业废水冲击导致系统</a:t>
            </a:r>
          </a:p>
          <a:p>
            <a:pPr lvl="0" algn="l">
              <a:lnSpc>
                <a:spcPct val="150000"/>
              </a:lnSpc>
            </a:pPr>
            <a:r>
              <a:rPr lang="en-US" altLang="zh-CN" sz="800" b="0" dirty="0">
                <a:solidFill>
                  <a:srgbClr val="C00000"/>
                </a:solidFill>
                <a:latin typeface="微软雅黑 Light" panose="020B0502040204020203" charset="-122"/>
                <a:ea typeface="微软雅黑 Light" panose="020B0502040204020203" charset="-122"/>
                <a:sym typeface="+mn-ea"/>
              </a:rPr>
              <a:t>抗冲击能力非常脆弱</a:t>
            </a:r>
          </a:p>
        </p:txBody>
      </p:sp>
      <p:sp>
        <p:nvSpPr>
          <p:cNvPr id="92" name="文本框 30"/>
          <p:cNvSpPr txBox="1"/>
          <p:nvPr/>
        </p:nvSpPr>
        <p:spPr>
          <a:xfrm>
            <a:off x="5460365" y="2688750"/>
            <a:ext cx="1320800" cy="1198880"/>
          </a:xfrm>
          <a:prstGeom prst="rect">
            <a:avLst/>
          </a:prstGeom>
          <a:noFill/>
        </p:spPr>
        <p:txBody>
          <a:bodyPr wrap="square">
            <a:spAutoFit/>
          </a:bodyPr>
          <a:lstStyle/>
          <a:p>
            <a:pPr lvl="0" algn="l">
              <a:lnSpc>
                <a:spcPct val="150000"/>
              </a:lnSpc>
            </a:pPr>
            <a:r>
              <a:rPr lang="zh-CN" altLang="en-US" sz="800" dirty="0">
                <a:solidFill>
                  <a:schemeClr val="bg1">
                    <a:lumMod val="50000"/>
                  </a:schemeClr>
                </a:solidFill>
                <a:latin typeface="微软雅黑 Light" panose="020B0502040204020203" charset="-122"/>
                <a:ea typeface="微软雅黑 Light" panose="020B0502040204020203" charset="-122"/>
                <a:sym typeface="+mn-ea"/>
              </a:rPr>
              <a:t>结合该厂印染污水少量偷排现象较为普遍，应通过针对性优势菌群的强化，提升污泥抵抗印染废水冲击并降解的能力。</a:t>
            </a:r>
          </a:p>
          <a:p>
            <a:pPr lvl="0" algn="l">
              <a:lnSpc>
                <a:spcPct val="150000"/>
              </a:lnSpc>
            </a:pPr>
            <a:endParaRPr lang="zh-CN" altLang="en-US" sz="800" dirty="0">
              <a:solidFill>
                <a:schemeClr val="bg1">
                  <a:lumMod val="50000"/>
                </a:schemeClr>
              </a:solidFill>
              <a:latin typeface="微软雅黑 Light" panose="020B0502040204020203" charset="-122"/>
              <a:ea typeface="微软雅黑 Light" panose="020B0502040204020203" charset="-122"/>
              <a:sym typeface="+mn-ea"/>
            </a:endParaRPr>
          </a:p>
        </p:txBody>
      </p:sp>
      <p:sp>
        <p:nvSpPr>
          <p:cNvPr id="93" name="文本框 25"/>
          <p:cNvSpPr txBox="1"/>
          <p:nvPr/>
        </p:nvSpPr>
        <p:spPr bwMode="auto">
          <a:xfrm>
            <a:off x="6965698" y="2197264"/>
            <a:ext cx="1842964" cy="829945"/>
          </a:xfrm>
          <a:prstGeom prst="rect">
            <a:avLst/>
          </a:prstGeom>
          <a:noFill/>
        </p:spPr>
        <p:txBody>
          <a:bodyPr wrap="square">
            <a:spAutoFit/>
          </a:bodyPr>
          <a:lstStyle>
            <a:defPPr>
              <a:defRPr lang="zh-CN"/>
            </a:defPPr>
            <a:lvl1pPr fontAlgn="auto">
              <a:spcBef>
                <a:spcPts val="0"/>
              </a:spcBef>
              <a:spcAft>
                <a:spcPts val="0"/>
              </a:spcAft>
              <a:defRPr b="1">
                <a:solidFill>
                  <a:schemeClr val="tx1">
                    <a:lumMod val="75000"/>
                    <a:lumOff val="25000"/>
                  </a:schemeClr>
                </a:solidFill>
                <a:latin typeface="微软雅黑" panose="020B0503020204020204" charset="-122"/>
                <a:ea typeface="微软雅黑" panose="020B0503020204020204" charset="-122"/>
              </a:defRPr>
            </a:lvl1pPr>
          </a:lstStyle>
          <a:p>
            <a:pPr lvl="0" algn="l">
              <a:lnSpc>
                <a:spcPct val="150000"/>
              </a:lnSpc>
            </a:pPr>
            <a:r>
              <a:rPr lang="en-US" altLang="zh-CN" sz="800" b="0" dirty="0">
                <a:solidFill>
                  <a:srgbClr val="C00000"/>
                </a:solidFill>
                <a:latin typeface="微软雅黑 Light" panose="020B0502040204020203" charset="-122"/>
                <a:ea typeface="微软雅黑 Light" panose="020B0502040204020203" charset="-122"/>
                <a:sym typeface="+mn-ea"/>
              </a:rPr>
              <a:t>系统受冲击前已有氨氮升高的情况，受冲击后更为恶化，系统中硝化菌群已不占优势地位。</a:t>
            </a:r>
          </a:p>
          <a:p>
            <a:pPr lvl="0" algn="l">
              <a:lnSpc>
                <a:spcPct val="150000"/>
              </a:lnSpc>
            </a:pPr>
            <a:endParaRPr lang="en-US" altLang="zh-CN" sz="800" b="0" dirty="0">
              <a:solidFill>
                <a:srgbClr val="C00000"/>
              </a:solidFill>
              <a:latin typeface="微软雅黑 Light" panose="020B0502040204020203" charset="-122"/>
              <a:ea typeface="微软雅黑 Light" panose="020B0502040204020203" charset="-122"/>
              <a:sym typeface="+mn-ea"/>
            </a:endParaRPr>
          </a:p>
        </p:txBody>
      </p:sp>
      <p:sp>
        <p:nvSpPr>
          <p:cNvPr id="94" name="文本框 30"/>
          <p:cNvSpPr txBox="1"/>
          <p:nvPr/>
        </p:nvSpPr>
        <p:spPr>
          <a:xfrm>
            <a:off x="6972371" y="2891023"/>
            <a:ext cx="1784221" cy="275590"/>
          </a:xfrm>
          <a:prstGeom prst="rect">
            <a:avLst/>
          </a:prstGeom>
          <a:noFill/>
        </p:spPr>
        <p:txBody>
          <a:bodyPr wrap="square">
            <a:spAutoFit/>
          </a:bodyPr>
          <a:lstStyle/>
          <a:p>
            <a:pPr lvl="0" algn="l">
              <a:lnSpc>
                <a:spcPct val="150000"/>
              </a:lnSpc>
            </a:pPr>
            <a:r>
              <a:rPr lang="zh-CN" altLang="en-US" sz="800" dirty="0">
                <a:solidFill>
                  <a:schemeClr val="bg1">
                    <a:lumMod val="50000"/>
                  </a:schemeClr>
                </a:solidFill>
                <a:latin typeface="微软雅黑 Light" panose="020B0502040204020203" charset="-122"/>
                <a:ea typeface="微软雅黑 Light" panose="020B0502040204020203" charset="-122"/>
                <a:sym typeface="+mn-ea"/>
              </a:rPr>
              <a:t>需针对性加强硝化类菌群的比例。</a:t>
            </a:r>
          </a:p>
        </p:txBody>
      </p:sp>
      <p:cxnSp>
        <p:nvCxnSpPr>
          <p:cNvPr id="95" name="Straight Connector 82"/>
          <p:cNvCxnSpPr/>
          <p:nvPr/>
        </p:nvCxnSpPr>
        <p:spPr bwMode="auto">
          <a:xfrm>
            <a:off x="6892936" y="2316505"/>
            <a:ext cx="0" cy="1980015"/>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6" name="Rounded Rectangle 87"/>
          <p:cNvSpPr/>
          <p:nvPr/>
        </p:nvSpPr>
        <p:spPr>
          <a:xfrm flipV="1">
            <a:off x="5544820" y="2686845"/>
            <a:ext cx="1224009" cy="7200"/>
          </a:xfrm>
          <a:prstGeom prst="roundRect">
            <a:avLst>
              <a:gd name="adj" fmla="val 50000"/>
            </a:avLst>
          </a:prstGeom>
          <a:solidFill>
            <a:srgbClr val="1C6AB5"/>
          </a:solidFill>
          <a:ln>
            <a:solidFill>
              <a:srgbClr val="387DBE"/>
            </a:solid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anchor="ctr"/>
          <a:lstStyle/>
          <a:p>
            <a:pPr algn="ctr" eaLnBrk="1" fontAlgn="auto" hangingPunct="1">
              <a:spcBef>
                <a:spcPts val="0"/>
              </a:spcBef>
              <a:spcAft>
                <a:spcPts val="0"/>
              </a:spcAft>
              <a:defRPr/>
            </a:pPr>
            <a:endParaRPr lang="bg-BG" sz="800">
              <a:solidFill>
                <a:schemeClr val="tx1">
                  <a:lumMod val="85000"/>
                  <a:lumOff val="15000"/>
                </a:schemeClr>
              </a:solidFill>
              <a:latin typeface="微软雅黑 Light" panose="020B0502040204020203" charset="-122"/>
              <a:ea typeface="微软雅黑 Light" panose="020B0502040204020203" charset="-122"/>
            </a:endParaRPr>
          </a:p>
        </p:txBody>
      </p:sp>
      <p:sp>
        <p:nvSpPr>
          <p:cNvPr id="97" name="Rounded Rectangle 87"/>
          <p:cNvSpPr/>
          <p:nvPr/>
        </p:nvSpPr>
        <p:spPr>
          <a:xfrm flipV="1">
            <a:off x="7044055" y="2900205"/>
            <a:ext cx="1620012" cy="7200"/>
          </a:xfrm>
          <a:prstGeom prst="roundRect">
            <a:avLst>
              <a:gd name="adj" fmla="val 50000"/>
            </a:avLst>
          </a:prstGeom>
          <a:solidFill>
            <a:srgbClr val="1C6AB5"/>
          </a:solidFill>
          <a:ln>
            <a:solidFill>
              <a:srgbClr val="387DBE"/>
            </a:solidFill>
          </a:ln>
        </p:spPr>
        <p:style>
          <a:lnRef idx="2">
            <a:schemeClr val="accent1">
              <a:shade val="50000"/>
            </a:schemeClr>
          </a:lnRef>
          <a:fillRef idx="1">
            <a:schemeClr val="accent1"/>
          </a:fillRef>
          <a:effectRef idx="0">
            <a:schemeClr val="accent1"/>
          </a:effectRef>
          <a:fontRef idx="minor">
            <a:schemeClr val="lt1"/>
          </a:fontRef>
        </p:style>
        <p:txBody>
          <a:bodyPr lIns="164564" tIns="82283" rIns="164564" bIns="82283" anchor="ctr"/>
          <a:lstStyle/>
          <a:p>
            <a:pPr algn="ctr" eaLnBrk="1" fontAlgn="auto" hangingPunct="1">
              <a:spcBef>
                <a:spcPts val="0"/>
              </a:spcBef>
              <a:spcAft>
                <a:spcPts val="0"/>
              </a:spcAft>
              <a:defRPr/>
            </a:pPr>
            <a:endParaRPr lang="bg-BG" sz="800">
              <a:solidFill>
                <a:schemeClr val="tx1">
                  <a:lumMod val="85000"/>
                  <a:lumOff val="15000"/>
                </a:schemeClr>
              </a:solidFill>
              <a:latin typeface="微软雅黑 Light" panose="020B0502040204020203" charset="-122"/>
              <a:ea typeface="微软雅黑 Light" panose="020B0502040204020203" charset="-122"/>
            </a:endParaRPr>
          </a:p>
        </p:txBody>
      </p:sp>
      <p:sp>
        <p:nvSpPr>
          <p:cNvPr id="2050" name="图表"/>
          <p:cNvSpPr/>
          <p:nvPr/>
        </p:nvSpPr>
        <p:spPr bwMode="auto">
          <a:xfrm>
            <a:off x="1092200" y="2379505"/>
            <a:ext cx="400050" cy="307340"/>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chemeClr val="tx1">
              <a:lumMod val="65000"/>
              <a:lumOff val="35000"/>
            </a:schemeClr>
          </a:solidFill>
          <a:ln w="12700" cmpd="sng">
            <a:noFill/>
            <a:prstDash val="solid"/>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3" name="起重机"/>
          <p:cNvSpPr/>
          <p:nvPr/>
        </p:nvSpPr>
        <p:spPr bwMode="auto">
          <a:xfrm>
            <a:off x="1018540" y="4725195"/>
            <a:ext cx="546735" cy="343535"/>
          </a:xfrm>
          <a:custGeom>
            <a:avLst/>
            <a:gdLst>
              <a:gd name="T0" fmla="*/ 1391139 w 4254"/>
              <a:gd name="T1" fmla="*/ 144776 h 2969"/>
              <a:gd name="T2" fmla="*/ 1364476 w 4254"/>
              <a:gd name="T3" fmla="*/ 0 h 2969"/>
              <a:gd name="T4" fmla="*/ 501944 w 4254"/>
              <a:gd name="T5" fmla="*/ 622705 h 2969"/>
              <a:gd name="T6" fmla="*/ 0 w 4254"/>
              <a:gd name="T7" fmla="*/ 1256840 h 2969"/>
              <a:gd name="T8" fmla="*/ 717366 w 4254"/>
              <a:gd name="T9" fmla="*/ 622705 h 2969"/>
              <a:gd name="T10" fmla="*/ 1335697 w 4254"/>
              <a:gd name="T11" fmla="*/ 496979 h 2969"/>
              <a:gd name="T12" fmla="*/ 1495252 w 4254"/>
              <a:gd name="T13" fmla="*/ 496979 h 2969"/>
              <a:gd name="T14" fmla="*/ 422378 w 4254"/>
              <a:gd name="T15" fmla="*/ 679853 h 2969"/>
              <a:gd name="T16" fmla="*/ 2116 w 4254"/>
              <a:gd name="T17" fmla="*/ 710756 h 2969"/>
              <a:gd name="T18" fmla="*/ 33435 w 4254"/>
              <a:gd name="T19" fmla="*/ 380566 h 2969"/>
              <a:gd name="T20" fmla="*/ 360587 w 4254"/>
              <a:gd name="T21" fmla="*/ 648951 h 2969"/>
              <a:gd name="T22" fmla="*/ 360587 w 4254"/>
              <a:gd name="T23" fmla="*/ 546084 h 2969"/>
              <a:gd name="T24" fmla="*/ 86761 w 4254"/>
              <a:gd name="T25" fmla="*/ 442794 h 2969"/>
              <a:gd name="T26" fmla="*/ 64330 w 4254"/>
              <a:gd name="T27" fmla="*/ 442794 h 2969"/>
              <a:gd name="T28" fmla="*/ 155747 w 4254"/>
              <a:gd name="T29" fmla="*/ 442794 h 2969"/>
              <a:gd name="T30" fmla="*/ 188335 w 4254"/>
              <a:gd name="T31" fmla="*/ 442794 h 2969"/>
              <a:gd name="T32" fmla="*/ 64330 w 4254"/>
              <a:gd name="T33" fmla="*/ 581643 h 2969"/>
              <a:gd name="T34" fmla="*/ 391483 w 4254"/>
              <a:gd name="T35" fmla="*/ 761131 h 2969"/>
              <a:gd name="T36" fmla="*/ 422378 w 4254"/>
              <a:gd name="T37" fmla="*/ 1091321 h 2969"/>
              <a:gd name="T38" fmla="*/ 2116 w 4254"/>
              <a:gd name="T39" fmla="*/ 1060419 h 2969"/>
              <a:gd name="T40" fmla="*/ 391483 w 4254"/>
              <a:gd name="T41" fmla="*/ 761131 h 2969"/>
              <a:gd name="T42" fmla="*/ 325883 w 4254"/>
              <a:gd name="T43" fmla="*/ 1029093 h 2969"/>
              <a:gd name="T44" fmla="*/ 325883 w 4254"/>
              <a:gd name="T45" fmla="*/ 822936 h 2969"/>
              <a:gd name="T46" fmla="*/ 155323 w 4254"/>
              <a:gd name="T47" fmla="*/ 1029093 h 2969"/>
              <a:gd name="T48" fmla="*/ 86761 w 4254"/>
              <a:gd name="T49" fmla="*/ 822936 h 2969"/>
              <a:gd name="T50" fmla="*/ 224309 w 4254"/>
              <a:gd name="T51" fmla="*/ 1029093 h 2969"/>
              <a:gd name="T52" fmla="*/ 224732 w 4254"/>
              <a:gd name="T53" fmla="*/ 822936 h 2969"/>
              <a:gd name="T54" fmla="*/ 86761 w 4254"/>
              <a:gd name="T55" fmla="*/ 1029093 h 2969"/>
              <a:gd name="T56" fmla="*/ 1288295 w 4254"/>
              <a:gd name="T57" fmla="*/ 761131 h 2969"/>
              <a:gd name="T58" fmla="*/ 1257400 w 4254"/>
              <a:gd name="T59" fmla="*/ 1091321 h 2969"/>
              <a:gd name="T60" fmla="*/ 868033 w 4254"/>
              <a:gd name="T61" fmla="*/ 792034 h 2969"/>
              <a:gd name="T62" fmla="*/ 1159212 w 4254"/>
              <a:gd name="T63" fmla="*/ 822936 h 2969"/>
              <a:gd name="T64" fmla="*/ 1123238 w 4254"/>
              <a:gd name="T65" fmla="*/ 822936 h 2969"/>
              <a:gd name="T66" fmla="*/ 1226505 w 4254"/>
              <a:gd name="T67" fmla="*/ 822936 h 2969"/>
              <a:gd name="T68" fmla="*/ 985267 w 4254"/>
              <a:gd name="T69" fmla="*/ 1029093 h 2969"/>
              <a:gd name="T70" fmla="*/ 1053829 w 4254"/>
              <a:gd name="T71" fmla="*/ 1029093 h 2969"/>
              <a:gd name="T72" fmla="*/ 1053829 w 4254"/>
              <a:gd name="T73" fmla="*/ 1029093 h 2969"/>
              <a:gd name="T74" fmla="*/ 1159212 w 4254"/>
              <a:gd name="T75" fmla="*/ 1029093 h 2969"/>
              <a:gd name="T76" fmla="*/ 930247 w 4254"/>
              <a:gd name="T77" fmla="*/ 1029093 h 2969"/>
              <a:gd name="T78" fmla="*/ 1799551 w 4254"/>
              <a:gd name="T79" fmla="*/ 792034 h 2969"/>
              <a:gd name="T80" fmla="*/ 1410184 w 4254"/>
              <a:gd name="T81" fmla="*/ 1091321 h 2969"/>
              <a:gd name="T82" fmla="*/ 1379289 w 4254"/>
              <a:gd name="T83" fmla="*/ 761131 h 2969"/>
              <a:gd name="T84" fmla="*/ 1737337 w 4254"/>
              <a:gd name="T85" fmla="*/ 1024013 h 2969"/>
              <a:gd name="T86" fmla="*/ 1670467 w 4254"/>
              <a:gd name="T87" fmla="*/ 822936 h 2969"/>
              <a:gd name="T88" fmla="*/ 1737337 w 4254"/>
              <a:gd name="T89" fmla="*/ 926650 h 2969"/>
              <a:gd name="T90" fmla="*/ 1441079 w 4254"/>
              <a:gd name="T91" fmla="*/ 864421 h 2969"/>
              <a:gd name="T92" fmla="*/ 1496099 w 4254"/>
              <a:gd name="T93" fmla="*/ 822936 h 2969"/>
              <a:gd name="T94" fmla="*/ 1634070 w 4254"/>
              <a:gd name="T95" fmla="*/ 1029093 h 2969"/>
              <a:gd name="T96" fmla="*/ 1634070 w 4254"/>
              <a:gd name="T97" fmla="*/ 1029093 h 2969"/>
              <a:gd name="T98" fmla="*/ 1441079 w 4254"/>
              <a:gd name="T99" fmla="*/ 962209 h 2969"/>
              <a:gd name="T100" fmla="*/ 1087687 w 4254"/>
              <a:gd name="T101" fmla="*/ 251876 h 2969"/>
              <a:gd name="T102" fmla="*/ 963259 w 4254"/>
              <a:gd name="T103" fmla="*/ 325111 h 2969"/>
              <a:gd name="T104" fmla="*/ 838408 w 4254"/>
              <a:gd name="T105" fmla="*/ 368713 h 2969"/>
              <a:gd name="T106" fmla="*/ 770692 w 4254"/>
              <a:gd name="T107" fmla="*/ 356013 h 2969"/>
              <a:gd name="T108" fmla="*/ 877768 w 4254"/>
              <a:gd name="T109" fmla="*/ 316221 h 2969"/>
              <a:gd name="T110" fmla="*/ 1001772 w 4254"/>
              <a:gd name="T111" fmla="*/ 248066 h 2969"/>
              <a:gd name="T112" fmla="*/ 1156249 w 4254"/>
              <a:gd name="T113" fmla="*/ 184145 h 2969"/>
              <a:gd name="T114" fmla="*/ 1184605 w 4254"/>
              <a:gd name="T115" fmla="*/ 159592 h 2969"/>
              <a:gd name="T116" fmla="*/ 1325116 w 4254"/>
              <a:gd name="T117" fmla="*/ 97364 h 29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254" h="2969">
                <a:moveTo>
                  <a:pt x="3533" y="1174"/>
                </a:moveTo>
                <a:cubicBezTo>
                  <a:pt x="3237" y="1174"/>
                  <a:pt x="3237" y="1174"/>
                  <a:pt x="3237" y="1174"/>
                </a:cubicBezTo>
                <a:cubicBezTo>
                  <a:pt x="3237" y="374"/>
                  <a:pt x="3237" y="374"/>
                  <a:pt x="3237" y="374"/>
                </a:cubicBezTo>
                <a:cubicBezTo>
                  <a:pt x="3287" y="342"/>
                  <a:pt x="3287" y="342"/>
                  <a:pt x="3287" y="342"/>
                </a:cubicBezTo>
                <a:cubicBezTo>
                  <a:pt x="3348" y="303"/>
                  <a:pt x="3348" y="303"/>
                  <a:pt x="3348" y="303"/>
                </a:cubicBezTo>
                <a:cubicBezTo>
                  <a:pt x="3321" y="237"/>
                  <a:pt x="3321" y="237"/>
                  <a:pt x="3321" y="237"/>
                </a:cubicBezTo>
                <a:cubicBezTo>
                  <a:pt x="3258" y="82"/>
                  <a:pt x="3258" y="82"/>
                  <a:pt x="3258" y="82"/>
                </a:cubicBezTo>
                <a:cubicBezTo>
                  <a:pt x="3224" y="0"/>
                  <a:pt x="3224" y="0"/>
                  <a:pt x="3224" y="0"/>
                </a:cubicBezTo>
                <a:cubicBezTo>
                  <a:pt x="3143" y="36"/>
                  <a:pt x="3143" y="36"/>
                  <a:pt x="3143" y="36"/>
                </a:cubicBezTo>
                <a:cubicBezTo>
                  <a:pt x="1402" y="807"/>
                  <a:pt x="1402" y="807"/>
                  <a:pt x="1402" y="807"/>
                </a:cubicBezTo>
                <a:cubicBezTo>
                  <a:pt x="1186" y="807"/>
                  <a:pt x="1186" y="807"/>
                  <a:pt x="1186" y="807"/>
                </a:cubicBezTo>
                <a:cubicBezTo>
                  <a:pt x="1186" y="1471"/>
                  <a:pt x="1186" y="1471"/>
                  <a:pt x="1186" y="1471"/>
                </a:cubicBezTo>
                <a:cubicBezTo>
                  <a:pt x="1301" y="1471"/>
                  <a:pt x="1301" y="1471"/>
                  <a:pt x="1301" y="1471"/>
                </a:cubicBezTo>
                <a:cubicBezTo>
                  <a:pt x="1301" y="2697"/>
                  <a:pt x="1301" y="2697"/>
                  <a:pt x="1301" y="2697"/>
                </a:cubicBezTo>
                <a:cubicBezTo>
                  <a:pt x="0" y="2697"/>
                  <a:pt x="0" y="2697"/>
                  <a:pt x="0" y="2697"/>
                </a:cubicBezTo>
                <a:cubicBezTo>
                  <a:pt x="0" y="2969"/>
                  <a:pt x="0" y="2969"/>
                  <a:pt x="0" y="2969"/>
                </a:cubicBezTo>
                <a:cubicBezTo>
                  <a:pt x="4254" y="2969"/>
                  <a:pt x="4254" y="2969"/>
                  <a:pt x="4254" y="2969"/>
                </a:cubicBezTo>
                <a:cubicBezTo>
                  <a:pt x="4254" y="2697"/>
                  <a:pt x="4254" y="2697"/>
                  <a:pt x="4254" y="2697"/>
                </a:cubicBezTo>
                <a:cubicBezTo>
                  <a:pt x="1695" y="2697"/>
                  <a:pt x="1695" y="2697"/>
                  <a:pt x="1695" y="2697"/>
                </a:cubicBezTo>
                <a:cubicBezTo>
                  <a:pt x="1695" y="1471"/>
                  <a:pt x="1695" y="1471"/>
                  <a:pt x="1695" y="1471"/>
                </a:cubicBezTo>
                <a:cubicBezTo>
                  <a:pt x="1821" y="1471"/>
                  <a:pt x="1821" y="1471"/>
                  <a:pt x="1821" y="1471"/>
                </a:cubicBezTo>
                <a:cubicBezTo>
                  <a:pt x="1821" y="1278"/>
                  <a:pt x="1821" y="1278"/>
                  <a:pt x="1821" y="1278"/>
                </a:cubicBezTo>
                <a:cubicBezTo>
                  <a:pt x="3156" y="426"/>
                  <a:pt x="3156" y="426"/>
                  <a:pt x="3156" y="426"/>
                </a:cubicBezTo>
                <a:cubicBezTo>
                  <a:pt x="3156" y="1174"/>
                  <a:pt x="3156" y="1174"/>
                  <a:pt x="3156" y="1174"/>
                </a:cubicBezTo>
                <a:cubicBezTo>
                  <a:pt x="2855" y="1174"/>
                  <a:pt x="2855" y="1174"/>
                  <a:pt x="2855" y="1174"/>
                </a:cubicBezTo>
                <a:cubicBezTo>
                  <a:pt x="2855" y="1662"/>
                  <a:pt x="2855" y="1662"/>
                  <a:pt x="2855" y="1662"/>
                </a:cubicBezTo>
                <a:cubicBezTo>
                  <a:pt x="3533" y="1662"/>
                  <a:pt x="3533" y="1662"/>
                  <a:pt x="3533" y="1662"/>
                </a:cubicBezTo>
                <a:cubicBezTo>
                  <a:pt x="3533" y="1174"/>
                  <a:pt x="3533" y="1174"/>
                  <a:pt x="3533" y="1174"/>
                </a:cubicBezTo>
                <a:close/>
                <a:moveTo>
                  <a:pt x="925" y="899"/>
                </a:moveTo>
                <a:cubicBezTo>
                  <a:pt x="998" y="899"/>
                  <a:pt x="998" y="899"/>
                  <a:pt x="998" y="899"/>
                </a:cubicBezTo>
                <a:cubicBezTo>
                  <a:pt x="998" y="972"/>
                  <a:pt x="998" y="972"/>
                  <a:pt x="998" y="972"/>
                </a:cubicBezTo>
                <a:cubicBezTo>
                  <a:pt x="998" y="1606"/>
                  <a:pt x="998" y="1606"/>
                  <a:pt x="998" y="1606"/>
                </a:cubicBezTo>
                <a:cubicBezTo>
                  <a:pt x="998" y="1679"/>
                  <a:pt x="998" y="1679"/>
                  <a:pt x="998" y="1679"/>
                </a:cubicBezTo>
                <a:cubicBezTo>
                  <a:pt x="925" y="1679"/>
                  <a:pt x="925" y="1679"/>
                  <a:pt x="925" y="1679"/>
                </a:cubicBezTo>
                <a:cubicBezTo>
                  <a:pt x="79" y="1679"/>
                  <a:pt x="79" y="1679"/>
                  <a:pt x="79" y="1679"/>
                </a:cubicBezTo>
                <a:cubicBezTo>
                  <a:pt x="5" y="1679"/>
                  <a:pt x="5" y="1679"/>
                  <a:pt x="5" y="1679"/>
                </a:cubicBezTo>
                <a:cubicBezTo>
                  <a:pt x="5" y="1606"/>
                  <a:pt x="5" y="1606"/>
                  <a:pt x="5" y="1606"/>
                </a:cubicBezTo>
                <a:cubicBezTo>
                  <a:pt x="5" y="972"/>
                  <a:pt x="5" y="972"/>
                  <a:pt x="5" y="972"/>
                </a:cubicBezTo>
                <a:cubicBezTo>
                  <a:pt x="5" y="899"/>
                  <a:pt x="5" y="899"/>
                  <a:pt x="5" y="899"/>
                </a:cubicBezTo>
                <a:cubicBezTo>
                  <a:pt x="79" y="899"/>
                  <a:pt x="79" y="899"/>
                  <a:pt x="79" y="899"/>
                </a:cubicBezTo>
                <a:cubicBezTo>
                  <a:pt x="925" y="899"/>
                  <a:pt x="925" y="899"/>
                  <a:pt x="925" y="899"/>
                </a:cubicBezTo>
                <a:close/>
                <a:moveTo>
                  <a:pt x="693" y="1046"/>
                </a:moveTo>
                <a:cubicBezTo>
                  <a:pt x="852" y="1521"/>
                  <a:pt x="852" y="1521"/>
                  <a:pt x="852" y="1521"/>
                </a:cubicBezTo>
                <a:cubicBezTo>
                  <a:pt x="852" y="1533"/>
                  <a:pt x="852" y="1533"/>
                  <a:pt x="852" y="1533"/>
                </a:cubicBezTo>
                <a:cubicBezTo>
                  <a:pt x="770" y="1533"/>
                  <a:pt x="770" y="1533"/>
                  <a:pt x="770" y="1533"/>
                </a:cubicBezTo>
                <a:cubicBezTo>
                  <a:pt x="608" y="1046"/>
                  <a:pt x="608" y="1046"/>
                  <a:pt x="608" y="1046"/>
                </a:cubicBezTo>
                <a:cubicBezTo>
                  <a:pt x="693" y="1046"/>
                  <a:pt x="693" y="1046"/>
                  <a:pt x="693" y="1046"/>
                </a:cubicBezTo>
                <a:close/>
                <a:moveTo>
                  <a:pt x="852" y="1290"/>
                </a:moveTo>
                <a:cubicBezTo>
                  <a:pt x="770" y="1046"/>
                  <a:pt x="770" y="1046"/>
                  <a:pt x="770" y="1046"/>
                </a:cubicBezTo>
                <a:cubicBezTo>
                  <a:pt x="852" y="1046"/>
                  <a:pt x="852" y="1046"/>
                  <a:pt x="852" y="1046"/>
                </a:cubicBezTo>
                <a:cubicBezTo>
                  <a:pt x="852" y="1290"/>
                  <a:pt x="852" y="1290"/>
                  <a:pt x="852" y="1290"/>
                </a:cubicBezTo>
                <a:close/>
                <a:moveTo>
                  <a:pt x="205" y="1046"/>
                </a:moveTo>
                <a:cubicBezTo>
                  <a:pt x="367" y="1533"/>
                  <a:pt x="367" y="1533"/>
                  <a:pt x="367" y="1533"/>
                </a:cubicBezTo>
                <a:cubicBezTo>
                  <a:pt x="281" y="1533"/>
                  <a:pt x="281" y="1533"/>
                  <a:pt x="281" y="1533"/>
                </a:cubicBezTo>
                <a:cubicBezTo>
                  <a:pt x="152" y="1143"/>
                  <a:pt x="152" y="1143"/>
                  <a:pt x="152" y="1143"/>
                </a:cubicBezTo>
                <a:cubicBezTo>
                  <a:pt x="152" y="1046"/>
                  <a:pt x="152" y="1046"/>
                  <a:pt x="152" y="1046"/>
                </a:cubicBezTo>
                <a:cubicBezTo>
                  <a:pt x="205" y="1046"/>
                  <a:pt x="205" y="1046"/>
                  <a:pt x="205" y="1046"/>
                </a:cubicBezTo>
                <a:close/>
                <a:moveTo>
                  <a:pt x="444" y="1533"/>
                </a:moveTo>
                <a:cubicBezTo>
                  <a:pt x="282" y="1046"/>
                  <a:pt x="282" y="1046"/>
                  <a:pt x="282" y="1046"/>
                </a:cubicBezTo>
                <a:cubicBezTo>
                  <a:pt x="368" y="1046"/>
                  <a:pt x="368" y="1046"/>
                  <a:pt x="368" y="1046"/>
                </a:cubicBezTo>
                <a:cubicBezTo>
                  <a:pt x="530" y="1533"/>
                  <a:pt x="530" y="1533"/>
                  <a:pt x="530" y="1533"/>
                </a:cubicBezTo>
                <a:cubicBezTo>
                  <a:pt x="444" y="1533"/>
                  <a:pt x="444" y="1533"/>
                  <a:pt x="444" y="1533"/>
                </a:cubicBezTo>
                <a:close/>
                <a:moveTo>
                  <a:pt x="607" y="1533"/>
                </a:moveTo>
                <a:cubicBezTo>
                  <a:pt x="445" y="1046"/>
                  <a:pt x="445" y="1046"/>
                  <a:pt x="445" y="1046"/>
                </a:cubicBezTo>
                <a:cubicBezTo>
                  <a:pt x="531" y="1046"/>
                  <a:pt x="531" y="1046"/>
                  <a:pt x="531" y="1046"/>
                </a:cubicBezTo>
                <a:cubicBezTo>
                  <a:pt x="693" y="1533"/>
                  <a:pt x="693" y="1533"/>
                  <a:pt x="693" y="1533"/>
                </a:cubicBezTo>
                <a:cubicBezTo>
                  <a:pt x="607" y="1533"/>
                  <a:pt x="607" y="1533"/>
                  <a:pt x="607" y="1533"/>
                </a:cubicBezTo>
                <a:close/>
                <a:moveTo>
                  <a:pt x="152" y="1374"/>
                </a:moveTo>
                <a:cubicBezTo>
                  <a:pt x="205" y="1533"/>
                  <a:pt x="205" y="1533"/>
                  <a:pt x="205" y="1533"/>
                </a:cubicBezTo>
                <a:cubicBezTo>
                  <a:pt x="152" y="1533"/>
                  <a:pt x="152" y="1533"/>
                  <a:pt x="152" y="1533"/>
                </a:cubicBezTo>
                <a:cubicBezTo>
                  <a:pt x="152" y="1374"/>
                  <a:pt x="152" y="1374"/>
                  <a:pt x="152" y="1374"/>
                </a:cubicBezTo>
                <a:close/>
                <a:moveTo>
                  <a:pt x="925" y="1798"/>
                </a:moveTo>
                <a:cubicBezTo>
                  <a:pt x="998" y="1798"/>
                  <a:pt x="998" y="1798"/>
                  <a:pt x="998" y="1798"/>
                </a:cubicBezTo>
                <a:cubicBezTo>
                  <a:pt x="998" y="1871"/>
                  <a:pt x="998" y="1871"/>
                  <a:pt x="998" y="1871"/>
                </a:cubicBezTo>
                <a:cubicBezTo>
                  <a:pt x="998" y="2505"/>
                  <a:pt x="998" y="2505"/>
                  <a:pt x="998" y="2505"/>
                </a:cubicBezTo>
                <a:cubicBezTo>
                  <a:pt x="998" y="2578"/>
                  <a:pt x="998" y="2578"/>
                  <a:pt x="998" y="2578"/>
                </a:cubicBezTo>
                <a:cubicBezTo>
                  <a:pt x="925" y="2578"/>
                  <a:pt x="925" y="2578"/>
                  <a:pt x="925" y="2578"/>
                </a:cubicBezTo>
                <a:cubicBezTo>
                  <a:pt x="79" y="2578"/>
                  <a:pt x="79" y="2578"/>
                  <a:pt x="79" y="2578"/>
                </a:cubicBezTo>
                <a:cubicBezTo>
                  <a:pt x="5" y="2578"/>
                  <a:pt x="5" y="2578"/>
                  <a:pt x="5" y="2578"/>
                </a:cubicBezTo>
                <a:cubicBezTo>
                  <a:pt x="5" y="2505"/>
                  <a:pt x="5" y="2505"/>
                  <a:pt x="5" y="2505"/>
                </a:cubicBezTo>
                <a:cubicBezTo>
                  <a:pt x="5" y="1871"/>
                  <a:pt x="5" y="1871"/>
                  <a:pt x="5" y="1871"/>
                </a:cubicBezTo>
                <a:cubicBezTo>
                  <a:pt x="5" y="1798"/>
                  <a:pt x="5" y="1798"/>
                  <a:pt x="5" y="1798"/>
                </a:cubicBezTo>
                <a:cubicBezTo>
                  <a:pt x="79" y="1798"/>
                  <a:pt x="79" y="1798"/>
                  <a:pt x="79" y="1798"/>
                </a:cubicBezTo>
                <a:cubicBezTo>
                  <a:pt x="925" y="1798"/>
                  <a:pt x="925" y="1798"/>
                  <a:pt x="925" y="1798"/>
                </a:cubicBezTo>
                <a:close/>
                <a:moveTo>
                  <a:pt x="693" y="1944"/>
                </a:moveTo>
                <a:cubicBezTo>
                  <a:pt x="852" y="2419"/>
                  <a:pt x="852" y="2419"/>
                  <a:pt x="852" y="2419"/>
                </a:cubicBezTo>
                <a:cubicBezTo>
                  <a:pt x="852" y="2431"/>
                  <a:pt x="852" y="2431"/>
                  <a:pt x="852" y="2431"/>
                </a:cubicBezTo>
                <a:cubicBezTo>
                  <a:pt x="770" y="2431"/>
                  <a:pt x="770" y="2431"/>
                  <a:pt x="770" y="2431"/>
                </a:cubicBezTo>
                <a:cubicBezTo>
                  <a:pt x="608" y="1944"/>
                  <a:pt x="608" y="1944"/>
                  <a:pt x="608" y="1944"/>
                </a:cubicBezTo>
                <a:cubicBezTo>
                  <a:pt x="693" y="1944"/>
                  <a:pt x="693" y="1944"/>
                  <a:pt x="693" y="1944"/>
                </a:cubicBezTo>
                <a:close/>
                <a:moveTo>
                  <a:pt x="852" y="2189"/>
                </a:moveTo>
                <a:cubicBezTo>
                  <a:pt x="770" y="1944"/>
                  <a:pt x="770" y="1944"/>
                  <a:pt x="770" y="1944"/>
                </a:cubicBezTo>
                <a:cubicBezTo>
                  <a:pt x="852" y="1944"/>
                  <a:pt x="852" y="1944"/>
                  <a:pt x="852" y="1944"/>
                </a:cubicBezTo>
                <a:cubicBezTo>
                  <a:pt x="852" y="2189"/>
                  <a:pt x="852" y="2189"/>
                  <a:pt x="852" y="2189"/>
                </a:cubicBezTo>
                <a:close/>
                <a:moveTo>
                  <a:pt x="205" y="1944"/>
                </a:moveTo>
                <a:cubicBezTo>
                  <a:pt x="367" y="2431"/>
                  <a:pt x="367" y="2431"/>
                  <a:pt x="367" y="2431"/>
                </a:cubicBezTo>
                <a:cubicBezTo>
                  <a:pt x="281" y="2431"/>
                  <a:pt x="281" y="2431"/>
                  <a:pt x="281" y="2431"/>
                </a:cubicBezTo>
                <a:cubicBezTo>
                  <a:pt x="152" y="2042"/>
                  <a:pt x="152" y="2042"/>
                  <a:pt x="152" y="2042"/>
                </a:cubicBezTo>
                <a:cubicBezTo>
                  <a:pt x="152" y="1944"/>
                  <a:pt x="152" y="1944"/>
                  <a:pt x="152" y="1944"/>
                </a:cubicBezTo>
                <a:cubicBezTo>
                  <a:pt x="205" y="1944"/>
                  <a:pt x="205" y="1944"/>
                  <a:pt x="205" y="1944"/>
                </a:cubicBezTo>
                <a:close/>
                <a:moveTo>
                  <a:pt x="444" y="2431"/>
                </a:moveTo>
                <a:cubicBezTo>
                  <a:pt x="282" y="1944"/>
                  <a:pt x="282" y="1944"/>
                  <a:pt x="282" y="1944"/>
                </a:cubicBezTo>
                <a:cubicBezTo>
                  <a:pt x="368" y="1944"/>
                  <a:pt x="368" y="1944"/>
                  <a:pt x="368" y="1944"/>
                </a:cubicBezTo>
                <a:cubicBezTo>
                  <a:pt x="530" y="2431"/>
                  <a:pt x="530" y="2431"/>
                  <a:pt x="530" y="2431"/>
                </a:cubicBezTo>
                <a:cubicBezTo>
                  <a:pt x="444" y="2431"/>
                  <a:pt x="444" y="2431"/>
                  <a:pt x="444" y="2431"/>
                </a:cubicBezTo>
                <a:close/>
                <a:moveTo>
                  <a:pt x="607" y="2431"/>
                </a:moveTo>
                <a:cubicBezTo>
                  <a:pt x="445" y="1944"/>
                  <a:pt x="445" y="1944"/>
                  <a:pt x="445" y="1944"/>
                </a:cubicBezTo>
                <a:cubicBezTo>
                  <a:pt x="531" y="1944"/>
                  <a:pt x="531" y="1944"/>
                  <a:pt x="531" y="1944"/>
                </a:cubicBezTo>
                <a:cubicBezTo>
                  <a:pt x="693" y="2431"/>
                  <a:pt x="693" y="2431"/>
                  <a:pt x="693" y="2431"/>
                </a:cubicBezTo>
                <a:cubicBezTo>
                  <a:pt x="607" y="2431"/>
                  <a:pt x="607" y="2431"/>
                  <a:pt x="607" y="2431"/>
                </a:cubicBezTo>
                <a:close/>
                <a:moveTo>
                  <a:pt x="152" y="2273"/>
                </a:moveTo>
                <a:cubicBezTo>
                  <a:pt x="205" y="2431"/>
                  <a:pt x="205" y="2431"/>
                  <a:pt x="205" y="2431"/>
                </a:cubicBezTo>
                <a:cubicBezTo>
                  <a:pt x="152" y="2431"/>
                  <a:pt x="152" y="2431"/>
                  <a:pt x="152" y="2431"/>
                </a:cubicBezTo>
                <a:cubicBezTo>
                  <a:pt x="152" y="2273"/>
                  <a:pt x="152" y="2273"/>
                  <a:pt x="152" y="2273"/>
                </a:cubicBezTo>
                <a:close/>
                <a:moveTo>
                  <a:pt x="2971" y="1798"/>
                </a:moveTo>
                <a:cubicBezTo>
                  <a:pt x="3044" y="1798"/>
                  <a:pt x="3044" y="1798"/>
                  <a:pt x="3044" y="1798"/>
                </a:cubicBezTo>
                <a:cubicBezTo>
                  <a:pt x="3044" y="1871"/>
                  <a:pt x="3044" y="1871"/>
                  <a:pt x="3044" y="1871"/>
                </a:cubicBezTo>
                <a:cubicBezTo>
                  <a:pt x="3044" y="2505"/>
                  <a:pt x="3044" y="2505"/>
                  <a:pt x="3044" y="2505"/>
                </a:cubicBezTo>
                <a:cubicBezTo>
                  <a:pt x="3044" y="2578"/>
                  <a:pt x="3044" y="2578"/>
                  <a:pt x="3044" y="2578"/>
                </a:cubicBezTo>
                <a:cubicBezTo>
                  <a:pt x="2971" y="2578"/>
                  <a:pt x="2971" y="2578"/>
                  <a:pt x="2971" y="2578"/>
                </a:cubicBezTo>
                <a:cubicBezTo>
                  <a:pt x="2124" y="2578"/>
                  <a:pt x="2124" y="2578"/>
                  <a:pt x="2124" y="2578"/>
                </a:cubicBezTo>
                <a:cubicBezTo>
                  <a:pt x="2051" y="2578"/>
                  <a:pt x="2051" y="2578"/>
                  <a:pt x="2051" y="2578"/>
                </a:cubicBezTo>
                <a:cubicBezTo>
                  <a:pt x="2051" y="2505"/>
                  <a:pt x="2051" y="2505"/>
                  <a:pt x="2051" y="2505"/>
                </a:cubicBezTo>
                <a:cubicBezTo>
                  <a:pt x="2051" y="1871"/>
                  <a:pt x="2051" y="1871"/>
                  <a:pt x="2051" y="1871"/>
                </a:cubicBezTo>
                <a:cubicBezTo>
                  <a:pt x="2051" y="1798"/>
                  <a:pt x="2051" y="1798"/>
                  <a:pt x="2051" y="1798"/>
                </a:cubicBezTo>
                <a:cubicBezTo>
                  <a:pt x="2124" y="1798"/>
                  <a:pt x="2124" y="1798"/>
                  <a:pt x="2124" y="1798"/>
                </a:cubicBezTo>
                <a:cubicBezTo>
                  <a:pt x="2971" y="1798"/>
                  <a:pt x="2971" y="1798"/>
                  <a:pt x="2971" y="1798"/>
                </a:cubicBezTo>
                <a:close/>
                <a:moveTo>
                  <a:pt x="2739" y="1944"/>
                </a:moveTo>
                <a:cubicBezTo>
                  <a:pt x="2898" y="2419"/>
                  <a:pt x="2898" y="2419"/>
                  <a:pt x="2898" y="2419"/>
                </a:cubicBezTo>
                <a:cubicBezTo>
                  <a:pt x="2898" y="2431"/>
                  <a:pt x="2898" y="2431"/>
                  <a:pt x="2898" y="2431"/>
                </a:cubicBezTo>
                <a:cubicBezTo>
                  <a:pt x="2816" y="2431"/>
                  <a:pt x="2816" y="2431"/>
                  <a:pt x="2816" y="2431"/>
                </a:cubicBezTo>
                <a:cubicBezTo>
                  <a:pt x="2654" y="1944"/>
                  <a:pt x="2654" y="1944"/>
                  <a:pt x="2654" y="1944"/>
                </a:cubicBezTo>
                <a:cubicBezTo>
                  <a:pt x="2739" y="1944"/>
                  <a:pt x="2739" y="1944"/>
                  <a:pt x="2739" y="1944"/>
                </a:cubicBezTo>
                <a:close/>
                <a:moveTo>
                  <a:pt x="2898" y="2189"/>
                </a:moveTo>
                <a:cubicBezTo>
                  <a:pt x="2816" y="1944"/>
                  <a:pt x="2816" y="1944"/>
                  <a:pt x="2816" y="1944"/>
                </a:cubicBezTo>
                <a:cubicBezTo>
                  <a:pt x="2898" y="1944"/>
                  <a:pt x="2898" y="1944"/>
                  <a:pt x="2898" y="1944"/>
                </a:cubicBezTo>
                <a:cubicBezTo>
                  <a:pt x="2898" y="2189"/>
                  <a:pt x="2898" y="2189"/>
                  <a:pt x="2898" y="2189"/>
                </a:cubicBezTo>
                <a:close/>
                <a:moveTo>
                  <a:pt x="2251" y="1944"/>
                </a:moveTo>
                <a:cubicBezTo>
                  <a:pt x="2414" y="2431"/>
                  <a:pt x="2414" y="2431"/>
                  <a:pt x="2414" y="2431"/>
                </a:cubicBezTo>
                <a:cubicBezTo>
                  <a:pt x="2328" y="2431"/>
                  <a:pt x="2328" y="2431"/>
                  <a:pt x="2328" y="2431"/>
                </a:cubicBezTo>
                <a:cubicBezTo>
                  <a:pt x="2198" y="2042"/>
                  <a:pt x="2198" y="2042"/>
                  <a:pt x="2198" y="2042"/>
                </a:cubicBezTo>
                <a:cubicBezTo>
                  <a:pt x="2198" y="1944"/>
                  <a:pt x="2198" y="1944"/>
                  <a:pt x="2198" y="1944"/>
                </a:cubicBezTo>
                <a:cubicBezTo>
                  <a:pt x="2251" y="1944"/>
                  <a:pt x="2251" y="1944"/>
                  <a:pt x="2251" y="1944"/>
                </a:cubicBezTo>
                <a:close/>
                <a:moveTo>
                  <a:pt x="2490" y="2431"/>
                </a:moveTo>
                <a:cubicBezTo>
                  <a:pt x="2328" y="1944"/>
                  <a:pt x="2328" y="1944"/>
                  <a:pt x="2328" y="1944"/>
                </a:cubicBezTo>
                <a:cubicBezTo>
                  <a:pt x="2414" y="1944"/>
                  <a:pt x="2414" y="1944"/>
                  <a:pt x="2414" y="1944"/>
                </a:cubicBezTo>
                <a:cubicBezTo>
                  <a:pt x="2576" y="2431"/>
                  <a:pt x="2576" y="2431"/>
                  <a:pt x="2576" y="2431"/>
                </a:cubicBezTo>
                <a:cubicBezTo>
                  <a:pt x="2490" y="2431"/>
                  <a:pt x="2490" y="2431"/>
                  <a:pt x="2490" y="2431"/>
                </a:cubicBezTo>
                <a:close/>
                <a:moveTo>
                  <a:pt x="2653" y="2431"/>
                </a:moveTo>
                <a:cubicBezTo>
                  <a:pt x="2491" y="1944"/>
                  <a:pt x="2491" y="1944"/>
                  <a:pt x="2491" y="1944"/>
                </a:cubicBezTo>
                <a:cubicBezTo>
                  <a:pt x="2577" y="1944"/>
                  <a:pt x="2577" y="1944"/>
                  <a:pt x="2577" y="1944"/>
                </a:cubicBezTo>
                <a:cubicBezTo>
                  <a:pt x="2739" y="2431"/>
                  <a:pt x="2739" y="2431"/>
                  <a:pt x="2739" y="2431"/>
                </a:cubicBezTo>
                <a:cubicBezTo>
                  <a:pt x="2653" y="2431"/>
                  <a:pt x="2653" y="2431"/>
                  <a:pt x="2653" y="2431"/>
                </a:cubicBezTo>
                <a:close/>
                <a:moveTo>
                  <a:pt x="2198" y="2273"/>
                </a:moveTo>
                <a:cubicBezTo>
                  <a:pt x="2251" y="2431"/>
                  <a:pt x="2251" y="2431"/>
                  <a:pt x="2251" y="2431"/>
                </a:cubicBezTo>
                <a:cubicBezTo>
                  <a:pt x="2198" y="2431"/>
                  <a:pt x="2198" y="2431"/>
                  <a:pt x="2198" y="2431"/>
                </a:cubicBezTo>
                <a:cubicBezTo>
                  <a:pt x="2198" y="2273"/>
                  <a:pt x="2198" y="2273"/>
                  <a:pt x="2198" y="2273"/>
                </a:cubicBezTo>
                <a:close/>
                <a:moveTo>
                  <a:pt x="4179" y="1798"/>
                </a:moveTo>
                <a:cubicBezTo>
                  <a:pt x="4252" y="1798"/>
                  <a:pt x="4252" y="1798"/>
                  <a:pt x="4252" y="1798"/>
                </a:cubicBezTo>
                <a:cubicBezTo>
                  <a:pt x="4252" y="1871"/>
                  <a:pt x="4252" y="1871"/>
                  <a:pt x="4252" y="1871"/>
                </a:cubicBezTo>
                <a:cubicBezTo>
                  <a:pt x="4252" y="2505"/>
                  <a:pt x="4252" y="2505"/>
                  <a:pt x="4252" y="2505"/>
                </a:cubicBezTo>
                <a:cubicBezTo>
                  <a:pt x="4252" y="2578"/>
                  <a:pt x="4252" y="2578"/>
                  <a:pt x="4252" y="2578"/>
                </a:cubicBezTo>
                <a:cubicBezTo>
                  <a:pt x="4179" y="2578"/>
                  <a:pt x="4179" y="2578"/>
                  <a:pt x="4179" y="2578"/>
                </a:cubicBezTo>
                <a:cubicBezTo>
                  <a:pt x="3332" y="2578"/>
                  <a:pt x="3332" y="2578"/>
                  <a:pt x="3332" y="2578"/>
                </a:cubicBezTo>
                <a:cubicBezTo>
                  <a:pt x="3259" y="2578"/>
                  <a:pt x="3259" y="2578"/>
                  <a:pt x="3259" y="2578"/>
                </a:cubicBezTo>
                <a:cubicBezTo>
                  <a:pt x="3259" y="2505"/>
                  <a:pt x="3259" y="2505"/>
                  <a:pt x="3259" y="2505"/>
                </a:cubicBezTo>
                <a:cubicBezTo>
                  <a:pt x="3259" y="1871"/>
                  <a:pt x="3259" y="1871"/>
                  <a:pt x="3259" y="1871"/>
                </a:cubicBezTo>
                <a:cubicBezTo>
                  <a:pt x="3259" y="1798"/>
                  <a:pt x="3259" y="1798"/>
                  <a:pt x="3259" y="1798"/>
                </a:cubicBezTo>
                <a:cubicBezTo>
                  <a:pt x="3332" y="1798"/>
                  <a:pt x="3332" y="1798"/>
                  <a:pt x="3332" y="1798"/>
                </a:cubicBezTo>
                <a:cubicBezTo>
                  <a:pt x="4179" y="1798"/>
                  <a:pt x="4179" y="1798"/>
                  <a:pt x="4179" y="1798"/>
                </a:cubicBezTo>
                <a:close/>
                <a:moveTo>
                  <a:pt x="3947" y="1944"/>
                </a:moveTo>
                <a:cubicBezTo>
                  <a:pt x="4105" y="2419"/>
                  <a:pt x="4105" y="2419"/>
                  <a:pt x="4105" y="2419"/>
                </a:cubicBezTo>
                <a:cubicBezTo>
                  <a:pt x="4105" y="2431"/>
                  <a:pt x="4105" y="2431"/>
                  <a:pt x="4105" y="2431"/>
                </a:cubicBezTo>
                <a:cubicBezTo>
                  <a:pt x="4023" y="2431"/>
                  <a:pt x="4023" y="2431"/>
                  <a:pt x="4023" y="2431"/>
                </a:cubicBezTo>
                <a:cubicBezTo>
                  <a:pt x="3861" y="1944"/>
                  <a:pt x="3861" y="1944"/>
                  <a:pt x="3861" y="1944"/>
                </a:cubicBezTo>
                <a:cubicBezTo>
                  <a:pt x="3947" y="1944"/>
                  <a:pt x="3947" y="1944"/>
                  <a:pt x="3947" y="1944"/>
                </a:cubicBezTo>
                <a:close/>
                <a:moveTo>
                  <a:pt x="4105" y="2189"/>
                </a:moveTo>
                <a:cubicBezTo>
                  <a:pt x="4024" y="1944"/>
                  <a:pt x="4024" y="1944"/>
                  <a:pt x="4024" y="1944"/>
                </a:cubicBezTo>
                <a:cubicBezTo>
                  <a:pt x="4105" y="1944"/>
                  <a:pt x="4105" y="1944"/>
                  <a:pt x="4105" y="1944"/>
                </a:cubicBezTo>
                <a:cubicBezTo>
                  <a:pt x="4105" y="2189"/>
                  <a:pt x="4105" y="2189"/>
                  <a:pt x="4105" y="2189"/>
                </a:cubicBezTo>
                <a:close/>
                <a:moveTo>
                  <a:pt x="3458" y="1944"/>
                </a:moveTo>
                <a:cubicBezTo>
                  <a:pt x="3621" y="2431"/>
                  <a:pt x="3621" y="2431"/>
                  <a:pt x="3621" y="2431"/>
                </a:cubicBezTo>
                <a:cubicBezTo>
                  <a:pt x="3535" y="2431"/>
                  <a:pt x="3535" y="2431"/>
                  <a:pt x="3535" y="2431"/>
                </a:cubicBezTo>
                <a:cubicBezTo>
                  <a:pt x="3405" y="2042"/>
                  <a:pt x="3405" y="2042"/>
                  <a:pt x="3405" y="2042"/>
                </a:cubicBezTo>
                <a:cubicBezTo>
                  <a:pt x="3405" y="1944"/>
                  <a:pt x="3405" y="1944"/>
                  <a:pt x="3405" y="1944"/>
                </a:cubicBezTo>
                <a:cubicBezTo>
                  <a:pt x="3458" y="1944"/>
                  <a:pt x="3458" y="1944"/>
                  <a:pt x="3458" y="1944"/>
                </a:cubicBezTo>
                <a:close/>
                <a:moveTo>
                  <a:pt x="3698" y="2431"/>
                </a:moveTo>
                <a:cubicBezTo>
                  <a:pt x="3535" y="1944"/>
                  <a:pt x="3535" y="1944"/>
                  <a:pt x="3535" y="1944"/>
                </a:cubicBezTo>
                <a:cubicBezTo>
                  <a:pt x="3621" y="1944"/>
                  <a:pt x="3621" y="1944"/>
                  <a:pt x="3621" y="1944"/>
                </a:cubicBezTo>
                <a:cubicBezTo>
                  <a:pt x="3784" y="2431"/>
                  <a:pt x="3784" y="2431"/>
                  <a:pt x="3784" y="2431"/>
                </a:cubicBezTo>
                <a:cubicBezTo>
                  <a:pt x="3698" y="2431"/>
                  <a:pt x="3698" y="2431"/>
                  <a:pt x="3698" y="2431"/>
                </a:cubicBezTo>
                <a:close/>
                <a:moveTo>
                  <a:pt x="3861" y="2431"/>
                </a:moveTo>
                <a:cubicBezTo>
                  <a:pt x="3698" y="1944"/>
                  <a:pt x="3698" y="1944"/>
                  <a:pt x="3698" y="1944"/>
                </a:cubicBezTo>
                <a:cubicBezTo>
                  <a:pt x="3784" y="1944"/>
                  <a:pt x="3784" y="1944"/>
                  <a:pt x="3784" y="1944"/>
                </a:cubicBezTo>
                <a:cubicBezTo>
                  <a:pt x="3947" y="2431"/>
                  <a:pt x="3947" y="2431"/>
                  <a:pt x="3947" y="2431"/>
                </a:cubicBezTo>
                <a:cubicBezTo>
                  <a:pt x="3861" y="2431"/>
                  <a:pt x="3861" y="2431"/>
                  <a:pt x="3861" y="2431"/>
                </a:cubicBezTo>
                <a:close/>
                <a:moveTo>
                  <a:pt x="3405" y="2273"/>
                </a:moveTo>
                <a:cubicBezTo>
                  <a:pt x="3458" y="2431"/>
                  <a:pt x="3458" y="2431"/>
                  <a:pt x="3458" y="2431"/>
                </a:cubicBezTo>
                <a:cubicBezTo>
                  <a:pt x="3405" y="2431"/>
                  <a:pt x="3405" y="2431"/>
                  <a:pt x="3405" y="2431"/>
                </a:cubicBezTo>
                <a:cubicBezTo>
                  <a:pt x="3405" y="2273"/>
                  <a:pt x="3405" y="2273"/>
                  <a:pt x="3405" y="2273"/>
                </a:cubicBezTo>
                <a:close/>
                <a:moveTo>
                  <a:pt x="2449" y="532"/>
                </a:moveTo>
                <a:cubicBezTo>
                  <a:pt x="2639" y="448"/>
                  <a:pt x="2639" y="448"/>
                  <a:pt x="2639" y="448"/>
                </a:cubicBezTo>
                <a:cubicBezTo>
                  <a:pt x="2604" y="574"/>
                  <a:pt x="2604" y="574"/>
                  <a:pt x="2604" y="574"/>
                </a:cubicBezTo>
                <a:cubicBezTo>
                  <a:pt x="2570" y="595"/>
                  <a:pt x="2570" y="595"/>
                  <a:pt x="2570" y="595"/>
                </a:cubicBezTo>
                <a:cubicBezTo>
                  <a:pt x="2449" y="532"/>
                  <a:pt x="2449" y="532"/>
                  <a:pt x="2449" y="532"/>
                </a:cubicBezTo>
                <a:close/>
                <a:moveTo>
                  <a:pt x="2123" y="676"/>
                </a:moveTo>
                <a:cubicBezTo>
                  <a:pt x="2280" y="607"/>
                  <a:pt x="2280" y="607"/>
                  <a:pt x="2280" y="607"/>
                </a:cubicBezTo>
                <a:cubicBezTo>
                  <a:pt x="2276" y="768"/>
                  <a:pt x="2276" y="768"/>
                  <a:pt x="2276" y="768"/>
                </a:cubicBezTo>
                <a:cubicBezTo>
                  <a:pt x="2123" y="676"/>
                  <a:pt x="2123" y="676"/>
                  <a:pt x="2123" y="676"/>
                </a:cubicBezTo>
                <a:close/>
                <a:moveTo>
                  <a:pt x="1886" y="782"/>
                </a:moveTo>
                <a:cubicBezTo>
                  <a:pt x="1988" y="737"/>
                  <a:pt x="1988" y="737"/>
                  <a:pt x="1988" y="737"/>
                </a:cubicBezTo>
                <a:cubicBezTo>
                  <a:pt x="1981" y="871"/>
                  <a:pt x="1981" y="871"/>
                  <a:pt x="1981" y="871"/>
                </a:cubicBezTo>
                <a:cubicBezTo>
                  <a:pt x="1886" y="782"/>
                  <a:pt x="1886" y="782"/>
                  <a:pt x="1886" y="782"/>
                </a:cubicBezTo>
                <a:close/>
                <a:moveTo>
                  <a:pt x="1970" y="978"/>
                </a:moveTo>
                <a:cubicBezTo>
                  <a:pt x="1821" y="1073"/>
                  <a:pt x="1821" y="1073"/>
                  <a:pt x="1821" y="1073"/>
                </a:cubicBezTo>
                <a:cubicBezTo>
                  <a:pt x="1821" y="841"/>
                  <a:pt x="1821" y="841"/>
                  <a:pt x="1821" y="841"/>
                </a:cubicBezTo>
                <a:cubicBezTo>
                  <a:pt x="1970" y="978"/>
                  <a:pt x="1970" y="978"/>
                  <a:pt x="1970" y="978"/>
                </a:cubicBezTo>
                <a:close/>
                <a:moveTo>
                  <a:pt x="2207" y="827"/>
                </a:moveTo>
                <a:cubicBezTo>
                  <a:pt x="2065" y="917"/>
                  <a:pt x="2065" y="917"/>
                  <a:pt x="2065" y="917"/>
                </a:cubicBezTo>
                <a:cubicBezTo>
                  <a:pt x="2074" y="747"/>
                  <a:pt x="2074" y="747"/>
                  <a:pt x="2074" y="747"/>
                </a:cubicBezTo>
                <a:cubicBezTo>
                  <a:pt x="2207" y="827"/>
                  <a:pt x="2207" y="827"/>
                  <a:pt x="2207" y="827"/>
                </a:cubicBezTo>
                <a:close/>
                <a:moveTo>
                  <a:pt x="2486" y="649"/>
                </a:moveTo>
                <a:cubicBezTo>
                  <a:pt x="2363" y="727"/>
                  <a:pt x="2363" y="727"/>
                  <a:pt x="2363" y="727"/>
                </a:cubicBezTo>
                <a:cubicBezTo>
                  <a:pt x="2367" y="586"/>
                  <a:pt x="2367" y="586"/>
                  <a:pt x="2367" y="586"/>
                </a:cubicBezTo>
                <a:cubicBezTo>
                  <a:pt x="2486" y="649"/>
                  <a:pt x="2486" y="649"/>
                  <a:pt x="2486" y="649"/>
                </a:cubicBezTo>
                <a:close/>
                <a:moveTo>
                  <a:pt x="2774" y="465"/>
                </a:moveTo>
                <a:cubicBezTo>
                  <a:pt x="2713" y="504"/>
                  <a:pt x="2713" y="504"/>
                  <a:pt x="2713" y="504"/>
                </a:cubicBezTo>
                <a:cubicBezTo>
                  <a:pt x="2732" y="435"/>
                  <a:pt x="2732" y="435"/>
                  <a:pt x="2732" y="435"/>
                </a:cubicBezTo>
                <a:cubicBezTo>
                  <a:pt x="2774" y="465"/>
                  <a:pt x="2774" y="465"/>
                  <a:pt x="2774" y="465"/>
                </a:cubicBezTo>
                <a:close/>
                <a:moveTo>
                  <a:pt x="2938" y="360"/>
                </a:moveTo>
                <a:cubicBezTo>
                  <a:pt x="2851" y="416"/>
                  <a:pt x="2851" y="416"/>
                  <a:pt x="2851" y="416"/>
                </a:cubicBezTo>
                <a:cubicBezTo>
                  <a:pt x="2833" y="403"/>
                  <a:pt x="2815" y="389"/>
                  <a:pt x="2799" y="377"/>
                </a:cubicBezTo>
                <a:cubicBezTo>
                  <a:pt x="2931" y="318"/>
                  <a:pt x="2931" y="318"/>
                  <a:pt x="2931" y="318"/>
                </a:cubicBezTo>
                <a:cubicBezTo>
                  <a:pt x="2933" y="332"/>
                  <a:pt x="2936" y="345"/>
                  <a:pt x="2938" y="360"/>
                </a:cubicBezTo>
                <a:close/>
                <a:moveTo>
                  <a:pt x="2996" y="290"/>
                </a:moveTo>
                <a:cubicBezTo>
                  <a:pt x="3131" y="230"/>
                  <a:pt x="3131" y="230"/>
                  <a:pt x="3131" y="230"/>
                </a:cubicBezTo>
                <a:cubicBezTo>
                  <a:pt x="3134" y="235"/>
                  <a:pt x="3134" y="235"/>
                  <a:pt x="3134" y="235"/>
                </a:cubicBezTo>
                <a:cubicBezTo>
                  <a:pt x="2988" y="328"/>
                  <a:pt x="2988" y="328"/>
                  <a:pt x="2988" y="328"/>
                </a:cubicBezTo>
                <a:cubicBezTo>
                  <a:pt x="2991" y="313"/>
                  <a:pt x="2994" y="300"/>
                  <a:pt x="2996" y="290"/>
                </a:cubicBezTo>
                <a:close/>
              </a:path>
            </a:pathLst>
          </a:custGeom>
          <a:noFill/>
          <a:ln w="12700" cmpd="sng">
            <a:solidFill>
              <a:schemeClr val="tx1">
                <a:lumMod val="65000"/>
                <a:lumOff val="35000"/>
              </a:schemeClr>
            </a:solidFill>
            <a:prstDash val="solid"/>
          </a:ln>
          <a:extLst/>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p>
        </p:txBody>
      </p:sp>
      <p:sp>
        <p:nvSpPr>
          <p:cNvPr id="134" name="灯泡"/>
          <p:cNvSpPr/>
          <p:nvPr/>
        </p:nvSpPr>
        <p:spPr bwMode="auto">
          <a:xfrm>
            <a:off x="1156335" y="3556160"/>
            <a:ext cx="264160" cy="331470"/>
          </a:xfrm>
          <a:custGeom>
            <a:avLst/>
            <a:gdLst>
              <a:gd name="T0" fmla="*/ 2147483646 w 3056"/>
              <a:gd name="T1" fmla="*/ 2147483646 h 5429"/>
              <a:gd name="T2" fmla="*/ 2147483646 w 3056"/>
              <a:gd name="T3" fmla="*/ 2147483646 h 5429"/>
              <a:gd name="T4" fmla="*/ 2147483646 w 3056"/>
              <a:gd name="T5" fmla="*/ 388832290 h 5429"/>
              <a:gd name="T6" fmla="*/ 2147483646 w 3056"/>
              <a:gd name="T7" fmla="*/ 345615213 h 5429"/>
              <a:gd name="T8" fmla="*/ 2147483646 w 3056"/>
              <a:gd name="T9" fmla="*/ 2147483646 h 5429"/>
              <a:gd name="T10" fmla="*/ 2147483646 w 3056"/>
              <a:gd name="T11" fmla="*/ 2147483646 h 5429"/>
              <a:gd name="T12" fmla="*/ 2147483646 w 3056"/>
              <a:gd name="T13" fmla="*/ 2147483646 h 5429"/>
              <a:gd name="T14" fmla="*/ 2147483646 w 3056"/>
              <a:gd name="T15" fmla="*/ 2147483646 h 5429"/>
              <a:gd name="T16" fmla="*/ 2147483646 w 3056"/>
              <a:gd name="T17" fmla="*/ 2147483646 h 5429"/>
              <a:gd name="T18" fmla="*/ 2147483646 w 3056"/>
              <a:gd name="T19" fmla="*/ 2147483646 h 5429"/>
              <a:gd name="T20" fmla="*/ 475747481 w 3056"/>
              <a:gd name="T21" fmla="*/ 2147483646 h 5429"/>
              <a:gd name="T22" fmla="*/ 432463999 w 3056"/>
              <a:gd name="T23" fmla="*/ 2147483646 h 5429"/>
              <a:gd name="T24" fmla="*/ 2147483646 w 3056"/>
              <a:gd name="T25" fmla="*/ 2147483646 h 5429"/>
              <a:gd name="T26" fmla="*/ 2147483646 w 3056"/>
              <a:gd name="T27" fmla="*/ 2147483646 h 5429"/>
              <a:gd name="T28" fmla="*/ 2147483646 w 3056"/>
              <a:gd name="T29" fmla="*/ 2147483646 h 5429"/>
              <a:gd name="T30" fmla="*/ 2147483646 w 3056"/>
              <a:gd name="T31" fmla="*/ 2147483646 h 5429"/>
              <a:gd name="T32" fmla="*/ 2147483646 w 3056"/>
              <a:gd name="T33" fmla="*/ 2147483646 h 5429"/>
              <a:gd name="T34" fmla="*/ 2147483646 w 3056"/>
              <a:gd name="T35" fmla="*/ 2147483646 h 5429"/>
              <a:gd name="T36" fmla="*/ 2147483646 w 3056"/>
              <a:gd name="T37" fmla="*/ 2147483646 h 5429"/>
              <a:gd name="T38" fmla="*/ 2147483646 w 3056"/>
              <a:gd name="T39" fmla="*/ 2147483646 h 5429"/>
              <a:gd name="T40" fmla="*/ 2147483646 w 3056"/>
              <a:gd name="T41" fmla="*/ 2147483646 h 5429"/>
              <a:gd name="T42" fmla="*/ 2147483646 w 3056"/>
              <a:gd name="T43" fmla="*/ 2147483646 h 5429"/>
              <a:gd name="T44" fmla="*/ 2147483646 w 3056"/>
              <a:gd name="T45" fmla="*/ 2147483646 h 5429"/>
              <a:gd name="T46" fmla="*/ 2147483646 w 3056"/>
              <a:gd name="T47" fmla="*/ 2147483646 h 5429"/>
              <a:gd name="T48" fmla="*/ 2147483646 w 3056"/>
              <a:gd name="T49" fmla="*/ 2147483646 h 5429"/>
              <a:gd name="T50" fmla="*/ 2147483646 w 3056"/>
              <a:gd name="T51" fmla="*/ 2147483646 h 5429"/>
              <a:gd name="T52" fmla="*/ 2147483646 w 3056"/>
              <a:gd name="T53" fmla="*/ 2147483646 h 5429"/>
              <a:gd name="T54" fmla="*/ 2147483646 w 3056"/>
              <a:gd name="T55" fmla="*/ 2147483646 h 5429"/>
              <a:gd name="T56" fmla="*/ 2147483646 w 3056"/>
              <a:gd name="T57" fmla="*/ 2147483646 h 5429"/>
              <a:gd name="T58" fmla="*/ 2147483646 w 3056"/>
              <a:gd name="T59" fmla="*/ 2147483646 h 5429"/>
              <a:gd name="T60" fmla="*/ 2147483646 w 3056"/>
              <a:gd name="T61" fmla="*/ 2147483646 h 5429"/>
              <a:gd name="T62" fmla="*/ 2147483646 w 3056"/>
              <a:gd name="T63" fmla="*/ 2147483646 h 5429"/>
              <a:gd name="T64" fmla="*/ 2147483646 w 3056"/>
              <a:gd name="T65" fmla="*/ 2147483646 h 5429"/>
              <a:gd name="T66" fmla="*/ 2147483646 w 3056"/>
              <a:gd name="T67" fmla="*/ 2147483646 h 5429"/>
              <a:gd name="T68" fmla="*/ 2147483646 w 3056"/>
              <a:gd name="T69" fmla="*/ 2147483646 h 5429"/>
              <a:gd name="T70" fmla="*/ 2147483646 w 3056"/>
              <a:gd name="T71" fmla="*/ 2147483646 h 5429"/>
              <a:gd name="T72" fmla="*/ 2147483646 w 3056"/>
              <a:gd name="T73" fmla="*/ 2147483646 h 5429"/>
              <a:gd name="T74" fmla="*/ 2147483646 w 3056"/>
              <a:gd name="T75" fmla="*/ 2147483646 h 5429"/>
              <a:gd name="T76" fmla="*/ 2147483646 w 3056"/>
              <a:gd name="T77" fmla="*/ 2147483646 h 5429"/>
              <a:gd name="T78" fmla="*/ 2147483646 w 3056"/>
              <a:gd name="T79" fmla="*/ 2147483646 h 5429"/>
              <a:gd name="T80" fmla="*/ 2147483646 w 3056"/>
              <a:gd name="T81" fmla="*/ 2147483646 h 5429"/>
              <a:gd name="T82" fmla="*/ 2147483646 w 3056"/>
              <a:gd name="T83" fmla="*/ 2147483646 h 5429"/>
              <a:gd name="T84" fmla="*/ 2147483646 w 3056"/>
              <a:gd name="T85" fmla="*/ 2147483646 h 5429"/>
              <a:gd name="T86" fmla="*/ 2147483646 w 3056"/>
              <a:gd name="T87" fmla="*/ 2147483646 h 5429"/>
              <a:gd name="T88" fmla="*/ 2147483646 w 3056"/>
              <a:gd name="T89" fmla="*/ 2147483646 h 5429"/>
              <a:gd name="T90" fmla="*/ 2147483646 w 3056"/>
              <a:gd name="T91" fmla="*/ 2147483646 h 5429"/>
              <a:gd name="T92" fmla="*/ 2147483646 w 3056"/>
              <a:gd name="T93" fmla="*/ 2147483646 h 5429"/>
              <a:gd name="T94" fmla="*/ 2147483646 w 3056"/>
              <a:gd name="T95" fmla="*/ 2147483646 h 5429"/>
              <a:gd name="T96" fmla="*/ 2147483646 w 3056"/>
              <a:gd name="T97" fmla="*/ 2147483646 h 5429"/>
              <a:gd name="T98" fmla="*/ 2147483646 w 3056"/>
              <a:gd name="T99" fmla="*/ 2147483646 h 5429"/>
              <a:gd name="T100" fmla="*/ 2147483646 w 3056"/>
              <a:gd name="T101" fmla="*/ 2147483646 h 5429"/>
              <a:gd name="T102" fmla="*/ 2147483646 w 3056"/>
              <a:gd name="T103" fmla="*/ 2147483646 h 5429"/>
              <a:gd name="T104" fmla="*/ 2147483646 w 3056"/>
              <a:gd name="T105" fmla="*/ 2147483646 h 5429"/>
              <a:gd name="T106" fmla="*/ 2147483646 w 3056"/>
              <a:gd name="T107" fmla="*/ 2147483646 h 5429"/>
              <a:gd name="T108" fmla="*/ 2147483646 w 3056"/>
              <a:gd name="T109" fmla="*/ 2147483646 h 5429"/>
              <a:gd name="T110" fmla="*/ 2147483646 w 3056"/>
              <a:gd name="T111" fmla="*/ 2147483646 h 5429"/>
              <a:gd name="T112" fmla="*/ 2147483646 w 3056"/>
              <a:gd name="T113" fmla="*/ 2147483646 h 5429"/>
              <a:gd name="T114" fmla="*/ 2147483646 w 3056"/>
              <a:gd name="T115" fmla="*/ 2147483646 h 5429"/>
              <a:gd name="T116" fmla="*/ 2147483646 w 3056"/>
              <a:gd name="T117" fmla="*/ 2147483646 h 5429"/>
              <a:gd name="T118" fmla="*/ 2147483646 w 3056"/>
              <a:gd name="T119" fmla="*/ 2147483646 h 5429"/>
              <a:gd name="T120" fmla="*/ 2147483646 w 3056"/>
              <a:gd name="T121" fmla="*/ 2147483646 h 542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056" h="5429">
                <a:moveTo>
                  <a:pt x="2609" y="448"/>
                </a:moveTo>
                <a:lnTo>
                  <a:pt x="2609" y="448"/>
                </a:lnTo>
                <a:lnTo>
                  <a:pt x="2575" y="415"/>
                </a:lnTo>
                <a:lnTo>
                  <a:pt x="2538" y="383"/>
                </a:lnTo>
                <a:lnTo>
                  <a:pt x="2503" y="352"/>
                </a:lnTo>
                <a:lnTo>
                  <a:pt x="2465" y="322"/>
                </a:lnTo>
                <a:lnTo>
                  <a:pt x="2426" y="293"/>
                </a:lnTo>
                <a:lnTo>
                  <a:pt x="2388" y="265"/>
                </a:lnTo>
                <a:lnTo>
                  <a:pt x="2348" y="239"/>
                </a:lnTo>
                <a:lnTo>
                  <a:pt x="2307" y="213"/>
                </a:lnTo>
                <a:lnTo>
                  <a:pt x="2266" y="190"/>
                </a:lnTo>
                <a:lnTo>
                  <a:pt x="2224" y="168"/>
                </a:lnTo>
                <a:lnTo>
                  <a:pt x="2182" y="146"/>
                </a:lnTo>
                <a:lnTo>
                  <a:pt x="2138" y="127"/>
                </a:lnTo>
                <a:lnTo>
                  <a:pt x="2095" y="108"/>
                </a:lnTo>
                <a:lnTo>
                  <a:pt x="2049" y="91"/>
                </a:lnTo>
                <a:lnTo>
                  <a:pt x="2005" y="75"/>
                </a:lnTo>
                <a:lnTo>
                  <a:pt x="1960" y="61"/>
                </a:lnTo>
                <a:lnTo>
                  <a:pt x="1907" y="46"/>
                </a:lnTo>
                <a:lnTo>
                  <a:pt x="1853" y="34"/>
                </a:lnTo>
                <a:lnTo>
                  <a:pt x="1800" y="24"/>
                </a:lnTo>
                <a:lnTo>
                  <a:pt x="1746" y="15"/>
                </a:lnTo>
                <a:lnTo>
                  <a:pt x="1692" y="9"/>
                </a:lnTo>
                <a:lnTo>
                  <a:pt x="1638" y="3"/>
                </a:lnTo>
                <a:lnTo>
                  <a:pt x="1582" y="1"/>
                </a:lnTo>
                <a:lnTo>
                  <a:pt x="1527" y="0"/>
                </a:lnTo>
                <a:lnTo>
                  <a:pt x="1490" y="0"/>
                </a:lnTo>
                <a:lnTo>
                  <a:pt x="1451" y="2"/>
                </a:lnTo>
                <a:lnTo>
                  <a:pt x="1413" y="4"/>
                </a:lnTo>
                <a:lnTo>
                  <a:pt x="1376" y="8"/>
                </a:lnTo>
                <a:lnTo>
                  <a:pt x="1338" y="11"/>
                </a:lnTo>
                <a:lnTo>
                  <a:pt x="1302" y="17"/>
                </a:lnTo>
                <a:lnTo>
                  <a:pt x="1264" y="22"/>
                </a:lnTo>
                <a:lnTo>
                  <a:pt x="1227" y="29"/>
                </a:lnTo>
                <a:lnTo>
                  <a:pt x="1191" y="36"/>
                </a:lnTo>
                <a:lnTo>
                  <a:pt x="1154" y="45"/>
                </a:lnTo>
                <a:lnTo>
                  <a:pt x="1118" y="55"/>
                </a:lnTo>
                <a:lnTo>
                  <a:pt x="1083" y="65"/>
                </a:lnTo>
                <a:lnTo>
                  <a:pt x="1047" y="76"/>
                </a:lnTo>
                <a:lnTo>
                  <a:pt x="1012" y="88"/>
                </a:lnTo>
                <a:lnTo>
                  <a:pt x="977" y="102"/>
                </a:lnTo>
                <a:lnTo>
                  <a:pt x="942" y="115"/>
                </a:lnTo>
                <a:lnTo>
                  <a:pt x="909" y="130"/>
                </a:lnTo>
                <a:lnTo>
                  <a:pt x="875" y="146"/>
                </a:lnTo>
                <a:lnTo>
                  <a:pt x="841" y="161"/>
                </a:lnTo>
                <a:lnTo>
                  <a:pt x="808" y="179"/>
                </a:lnTo>
                <a:lnTo>
                  <a:pt x="775" y="197"/>
                </a:lnTo>
                <a:lnTo>
                  <a:pt x="743" y="216"/>
                </a:lnTo>
                <a:lnTo>
                  <a:pt x="712" y="235"/>
                </a:lnTo>
                <a:lnTo>
                  <a:pt x="680" y="255"/>
                </a:lnTo>
                <a:lnTo>
                  <a:pt x="649" y="277"/>
                </a:lnTo>
                <a:lnTo>
                  <a:pt x="619" y="300"/>
                </a:lnTo>
                <a:lnTo>
                  <a:pt x="589" y="322"/>
                </a:lnTo>
                <a:lnTo>
                  <a:pt x="559" y="345"/>
                </a:lnTo>
                <a:lnTo>
                  <a:pt x="531" y="370"/>
                </a:lnTo>
                <a:lnTo>
                  <a:pt x="502" y="395"/>
                </a:lnTo>
                <a:lnTo>
                  <a:pt x="474" y="421"/>
                </a:lnTo>
                <a:lnTo>
                  <a:pt x="447" y="448"/>
                </a:lnTo>
                <a:lnTo>
                  <a:pt x="420" y="475"/>
                </a:lnTo>
                <a:lnTo>
                  <a:pt x="395" y="503"/>
                </a:lnTo>
                <a:lnTo>
                  <a:pt x="369" y="531"/>
                </a:lnTo>
                <a:lnTo>
                  <a:pt x="345" y="561"/>
                </a:lnTo>
                <a:lnTo>
                  <a:pt x="322" y="589"/>
                </a:lnTo>
                <a:lnTo>
                  <a:pt x="298" y="619"/>
                </a:lnTo>
                <a:lnTo>
                  <a:pt x="276" y="650"/>
                </a:lnTo>
                <a:lnTo>
                  <a:pt x="255" y="681"/>
                </a:lnTo>
                <a:lnTo>
                  <a:pt x="235" y="712"/>
                </a:lnTo>
                <a:lnTo>
                  <a:pt x="215" y="744"/>
                </a:lnTo>
                <a:lnTo>
                  <a:pt x="197" y="776"/>
                </a:lnTo>
                <a:lnTo>
                  <a:pt x="179" y="808"/>
                </a:lnTo>
                <a:lnTo>
                  <a:pt x="161" y="841"/>
                </a:lnTo>
                <a:lnTo>
                  <a:pt x="145" y="875"/>
                </a:lnTo>
                <a:lnTo>
                  <a:pt x="129" y="909"/>
                </a:lnTo>
                <a:lnTo>
                  <a:pt x="115" y="943"/>
                </a:lnTo>
                <a:lnTo>
                  <a:pt x="101" y="977"/>
                </a:lnTo>
                <a:lnTo>
                  <a:pt x="88" y="1012"/>
                </a:lnTo>
                <a:lnTo>
                  <a:pt x="76" y="1047"/>
                </a:lnTo>
                <a:lnTo>
                  <a:pt x="65" y="1082"/>
                </a:lnTo>
                <a:lnTo>
                  <a:pt x="55" y="1118"/>
                </a:lnTo>
                <a:lnTo>
                  <a:pt x="45" y="1154"/>
                </a:lnTo>
                <a:lnTo>
                  <a:pt x="36" y="1191"/>
                </a:lnTo>
                <a:lnTo>
                  <a:pt x="28" y="1227"/>
                </a:lnTo>
                <a:lnTo>
                  <a:pt x="22" y="1264"/>
                </a:lnTo>
                <a:lnTo>
                  <a:pt x="16" y="1301"/>
                </a:lnTo>
                <a:lnTo>
                  <a:pt x="11" y="1338"/>
                </a:lnTo>
                <a:lnTo>
                  <a:pt x="7" y="1376"/>
                </a:lnTo>
                <a:lnTo>
                  <a:pt x="4" y="1413"/>
                </a:lnTo>
                <a:lnTo>
                  <a:pt x="2" y="1452"/>
                </a:lnTo>
                <a:lnTo>
                  <a:pt x="0" y="1489"/>
                </a:lnTo>
                <a:lnTo>
                  <a:pt x="0" y="1527"/>
                </a:lnTo>
                <a:lnTo>
                  <a:pt x="6" y="1667"/>
                </a:lnTo>
                <a:lnTo>
                  <a:pt x="10" y="1707"/>
                </a:lnTo>
                <a:lnTo>
                  <a:pt x="15" y="1746"/>
                </a:lnTo>
                <a:lnTo>
                  <a:pt x="22" y="1785"/>
                </a:lnTo>
                <a:lnTo>
                  <a:pt x="28" y="1823"/>
                </a:lnTo>
                <a:lnTo>
                  <a:pt x="36" y="1862"/>
                </a:lnTo>
                <a:lnTo>
                  <a:pt x="45" y="1900"/>
                </a:lnTo>
                <a:lnTo>
                  <a:pt x="55" y="1937"/>
                </a:lnTo>
                <a:lnTo>
                  <a:pt x="66" y="1975"/>
                </a:lnTo>
                <a:lnTo>
                  <a:pt x="78" y="2012"/>
                </a:lnTo>
                <a:lnTo>
                  <a:pt x="92" y="2049"/>
                </a:lnTo>
                <a:lnTo>
                  <a:pt x="105" y="2085"/>
                </a:lnTo>
                <a:lnTo>
                  <a:pt x="119" y="2122"/>
                </a:lnTo>
                <a:lnTo>
                  <a:pt x="136" y="2157"/>
                </a:lnTo>
                <a:lnTo>
                  <a:pt x="152" y="2193"/>
                </a:lnTo>
                <a:lnTo>
                  <a:pt x="170" y="2228"/>
                </a:lnTo>
                <a:lnTo>
                  <a:pt x="189" y="2262"/>
                </a:lnTo>
                <a:lnTo>
                  <a:pt x="195" y="2277"/>
                </a:lnTo>
                <a:lnTo>
                  <a:pt x="213" y="2312"/>
                </a:lnTo>
                <a:lnTo>
                  <a:pt x="242" y="2366"/>
                </a:lnTo>
                <a:lnTo>
                  <a:pt x="278" y="2439"/>
                </a:lnTo>
                <a:lnTo>
                  <a:pt x="323" y="2528"/>
                </a:lnTo>
                <a:lnTo>
                  <a:pt x="371" y="2631"/>
                </a:lnTo>
                <a:lnTo>
                  <a:pt x="422" y="2743"/>
                </a:lnTo>
                <a:lnTo>
                  <a:pt x="450" y="2804"/>
                </a:lnTo>
                <a:lnTo>
                  <a:pt x="476" y="2867"/>
                </a:lnTo>
                <a:lnTo>
                  <a:pt x="503" y="2931"/>
                </a:lnTo>
                <a:lnTo>
                  <a:pt x="530" y="2998"/>
                </a:lnTo>
                <a:lnTo>
                  <a:pt x="556" y="3065"/>
                </a:lnTo>
                <a:lnTo>
                  <a:pt x="582" y="3134"/>
                </a:lnTo>
                <a:lnTo>
                  <a:pt x="607" y="3202"/>
                </a:lnTo>
                <a:lnTo>
                  <a:pt x="630" y="3273"/>
                </a:lnTo>
                <a:lnTo>
                  <a:pt x="653" y="3343"/>
                </a:lnTo>
                <a:lnTo>
                  <a:pt x="674" y="3413"/>
                </a:lnTo>
                <a:lnTo>
                  <a:pt x="693" y="3483"/>
                </a:lnTo>
                <a:lnTo>
                  <a:pt x="711" y="3553"/>
                </a:lnTo>
                <a:lnTo>
                  <a:pt x="726" y="3621"/>
                </a:lnTo>
                <a:lnTo>
                  <a:pt x="739" y="3690"/>
                </a:lnTo>
                <a:lnTo>
                  <a:pt x="750" y="3756"/>
                </a:lnTo>
                <a:lnTo>
                  <a:pt x="754" y="3788"/>
                </a:lnTo>
                <a:lnTo>
                  <a:pt x="757" y="3822"/>
                </a:lnTo>
                <a:lnTo>
                  <a:pt x="760" y="3854"/>
                </a:lnTo>
                <a:lnTo>
                  <a:pt x="762" y="3885"/>
                </a:lnTo>
                <a:lnTo>
                  <a:pt x="763" y="3915"/>
                </a:lnTo>
                <a:lnTo>
                  <a:pt x="764" y="3946"/>
                </a:lnTo>
                <a:lnTo>
                  <a:pt x="783" y="4137"/>
                </a:lnTo>
                <a:lnTo>
                  <a:pt x="789" y="4160"/>
                </a:lnTo>
                <a:lnTo>
                  <a:pt x="796" y="4181"/>
                </a:lnTo>
                <a:lnTo>
                  <a:pt x="804" y="4202"/>
                </a:lnTo>
                <a:lnTo>
                  <a:pt x="813" y="4220"/>
                </a:lnTo>
                <a:lnTo>
                  <a:pt x="823" y="4237"/>
                </a:lnTo>
                <a:lnTo>
                  <a:pt x="833" y="4253"/>
                </a:lnTo>
                <a:lnTo>
                  <a:pt x="844" y="4267"/>
                </a:lnTo>
                <a:lnTo>
                  <a:pt x="855" y="4280"/>
                </a:lnTo>
                <a:lnTo>
                  <a:pt x="867" y="4291"/>
                </a:lnTo>
                <a:lnTo>
                  <a:pt x="880" y="4301"/>
                </a:lnTo>
                <a:lnTo>
                  <a:pt x="895" y="4309"/>
                </a:lnTo>
                <a:lnTo>
                  <a:pt x="909" y="4316"/>
                </a:lnTo>
                <a:lnTo>
                  <a:pt x="924" y="4321"/>
                </a:lnTo>
                <a:lnTo>
                  <a:pt x="941" y="4325"/>
                </a:lnTo>
                <a:lnTo>
                  <a:pt x="959" y="4328"/>
                </a:lnTo>
                <a:lnTo>
                  <a:pt x="976" y="4328"/>
                </a:lnTo>
                <a:lnTo>
                  <a:pt x="2079" y="4328"/>
                </a:lnTo>
                <a:lnTo>
                  <a:pt x="2097" y="4328"/>
                </a:lnTo>
                <a:lnTo>
                  <a:pt x="2114" y="4325"/>
                </a:lnTo>
                <a:lnTo>
                  <a:pt x="2130" y="4321"/>
                </a:lnTo>
                <a:lnTo>
                  <a:pt x="2145" y="4316"/>
                </a:lnTo>
                <a:lnTo>
                  <a:pt x="2161" y="4309"/>
                </a:lnTo>
                <a:lnTo>
                  <a:pt x="2174" y="4301"/>
                </a:lnTo>
                <a:lnTo>
                  <a:pt x="2187" y="4291"/>
                </a:lnTo>
                <a:lnTo>
                  <a:pt x="2201" y="4280"/>
                </a:lnTo>
                <a:lnTo>
                  <a:pt x="2212" y="4267"/>
                </a:lnTo>
                <a:lnTo>
                  <a:pt x="2223" y="4253"/>
                </a:lnTo>
                <a:lnTo>
                  <a:pt x="2233" y="4237"/>
                </a:lnTo>
                <a:lnTo>
                  <a:pt x="2243" y="4220"/>
                </a:lnTo>
                <a:lnTo>
                  <a:pt x="2251" y="4202"/>
                </a:lnTo>
                <a:lnTo>
                  <a:pt x="2259" y="4181"/>
                </a:lnTo>
                <a:lnTo>
                  <a:pt x="2266" y="4160"/>
                </a:lnTo>
                <a:lnTo>
                  <a:pt x="2272" y="4137"/>
                </a:lnTo>
                <a:lnTo>
                  <a:pt x="2291" y="3946"/>
                </a:lnTo>
                <a:lnTo>
                  <a:pt x="2293" y="3915"/>
                </a:lnTo>
                <a:lnTo>
                  <a:pt x="2294" y="3885"/>
                </a:lnTo>
                <a:lnTo>
                  <a:pt x="2295" y="3854"/>
                </a:lnTo>
                <a:lnTo>
                  <a:pt x="2298" y="3822"/>
                </a:lnTo>
                <a:lnTo>
                  <a:pt x="2301" y="3788"/>
                </a:lnTo>
                <a:lnTo>
                  <a:pt x="2306" y="3756"/>
                </a:lnTo>
                <a:lnTo>
                  <a:pt x="2316" y="3690"/>
                </a:lnTo>
                <a:lnTo>
                  <a:pt x="2329" y="3621"/>
                </a:lnTo>
                <a:lnTo>
                  <a:pt x="2345" y="3553"/>
                </a:lnTo>
                <a:lnTo>
                  <a:pt x="2362" y="3483"/>
                </a:lnTo>
                <a:lnTo>
                  <a:pt x="2381" y="3413"/>
                </a:lnTo>
                <a:lnTo>
                  <a:pt x="2402" y="3343"/>
                </a:lnTo>
                <a:lnTo>
                  <a:pt x="2425" y="3273"/>
                </a:lnTo>
                <a:lnTo>
                  <a:pt x="2449" y="3202"/>
                </a:lnTo>
                <a:lnTo>
                  <a:pt x="2474" y="3134"/>
                </a:lnTo>
                <a:lnTo>
                  <a:pt x="2499" y="3065"/>
                </a:lnTo>
                <a:lnTo>
                  <a:pt x="2526" y="2998"/>
                </a:lnTo>
                <a:lnTo>
                  <a:pt x="2552" y="2931"/>
                </a:lnTo>
                <a:lnTo>
                  <a:pt x="2579" y="2867"/>
                </a:lnTo>
                <a:lnTo>
                  <a:pt x="2607" y="2804"/>
                </a:lnTo>
                <a:lnTo>
                  <a:pt x="2633" y="2743"/>
                </a:lnTo>
                <a:lnTo>
                  <a:pt x="2685" y="2631"/>
                </a:lnTo>
                <a:lnTo>
                  <a:pt x="2735" y="2528"/>
                </a:lnTo>
                <a:lnTo>
                  <a:pt x="2778" y="2439"/>
                </a:lnTo>
                <a:lnTo>
                  <a:pt x="2816" y="2366"/>
                </a:lnTo>
                <a:lnTo>
                  <a:pt x="2846" y="2312"/>
                </a:lnTo>
                <a:lnTo>
                  <a:pt x="2872" y="2262"/>
                </a:lnTo>
                <a:lnTo>
                  <a:pt x="2890" y="2228"/>
                </a:lnTo>
                <a:lnTo>
                  <a:pt x="2906" y="2193"/>
                </a:lnTo>
                <a:lnTo>
                  <a:pt x="2923" y="2157"/>
                </a:lnTo>
                <a:lnTo>
                  <a:pt x="2937" y="2122"/>
                </a:lnTo>
                <a:lnTo>
                  <a:pt x="2952" y="2085"/>
                </a:lnTo>
                <a:lnTo>
                  <a:pt x="2965" y="2049"/>
                </a:lnTo>
                <a:lnTo>
                  <a:pt x="2978" y="2012"/>
                </a:lnTo>
                <a:lnTo>
                  <a:pt x="2989" y="1975"/>
                </a:lnTo>
                <a:lnTo>
                  <a:pt x="3000" y="1937"/>
                </a:lnTo>
                <a:lnTo>
                  <a:pt x="3010" y="1900"/>
                </a:lnTo>
                <a:lnTo>
                  <a:pt x="3019" y="1862"/>
                </a:lnTo>
                <a:lnTo>
                  <a:pt x="3027" y="1823"/>
                </a:lnTo>
                <a:lnTo>
                  <a:pt x="3034" y="1785"/>
                </a:lnTo>
                <a:lnTo>
                  <a:pt x="3040" y="1746"/>
                </a:lnTo>
                <a:lnTo>
                  <a:pt x="3045" y="1707"/>
                </a:lnTo>
                <a:lnTo>
                  <a:pt x="3049" y="1667"/>
                </a:lnTo>
                <a:lnTo>
                  <a:pt x="3056" y="1527"/>
                </a:lnTo>
                <a:lnTo>
                  <a:pt x="3055" y="1489"/>
                </a:lnTo>
                <a:lnTo>
                  <a:pt x="3054" y="1452"/>
                </a:lnTo>
                <a:lnTo>
                  <a:pt x="3051" y="1413"/>
                </a:lnTo>
                <a:lnTo>
                  <a:pt x="3048" y="1376"/>
                </a:lnTo>
                <a:lnTo>
                  <a:pt x="3044" y="1338"/>
                </a:lnTo>
                <a:lnTo>
                  <a:pt x="3039" y="1301"/>
                </a:lnTo>
                <a:lnTo>
                  <a:pt x="3034" y="1264"/>
                </a:lnTo>
                <a:lnTo>
                  <a:pt x="3026" y="1227"/>
                </a:lnTo>
                <a:lnTo>
                  <a:pt x="3018" y="1191"/>
                </a:lnTo>
                <a:lnTo>
                  <a:pt x="3010" y="1154"/>
                </a:lnTo>
                <a:lnTo>
                  <a:pt x="3000" y="1118"/>
                </a:lnTo>
                <a:lnTo>
                  <a:pt x="2990" y="1082"/>
                </a:lnTo>
                <a:lnTo>
                  <a:pt x="2979" y="1047"/>
                </a:lnTo>
                <a:lnTo>
                  <a:pt x="2967" y="1012"/>
                </a:lnTo>
                <a:lnTo>
                  <a:pt x="2954" y="977"/>
                </a:lnTo>
                <a:lnTo>
                  <a:pt x="2941" y="943"/>
                </a:lnTo>
                <a:lnTo>
                  <a:pt x="2925" y="909"/>
                </a:lnTo>
                <a:lnTo>
                  <a:pt x="2910" y="875"/>
                </a:lnTo>
                <a:lnTo>
                  <a:pt x="2894" y="841"/>
                </a:lnTo>
                <a:lnTo>
                  <a:pt x="2877" y="808"/>
                </a:lnTo>
                <a:lnTo>
                  <a:pt x="2859" y="776"/>
                </a:lnTo>
                <a:lnTo>
                  <a:pt x="2840" y="744"/>
                </a:lnTo>
                <a:lnTo>
                  <a:pt x="2820" y="712"/>
                </a:lnTo>
                <a:lnTo>
                  <a:pt x="2800" y="681"/>
                </a:lnTo>
                <a:lnTo>
                  <a:pt x="2779" y="650"/>
                </a:lnTo>
                <a:lnTo>
                  <a:pt x="2757" y="619"/>
                </a:lnTo>
                <a:lnTo>
                  <a:pt x="2734" y="589"/>
                </a:lnTo>
                <a:lnTo>
                  <a:pt x="2711" y="561"/>
                </a:lnTo>
                <a:lnTo>
                  <a:pt x="2686" y="531"/>
                </a:lnTo>
                <a:lnTo>
                  <a:pt x="2661" y="503"/>
                </a:lnTo>
                <a:lnTo>
                  <a:pt x="2635" y="475"/>
                </a:lnTo>
                <a:lnTo>
                  <a:pt x="2609" y="448"/>
                </a:lnTo>
                <a:close/>
                <a:moveTo>
                  <a:pt x="2661" y="1641"/>
                </a:moveTo>
                <a:lnTo>
                  <a:pt x="2661" y="1641"/>
                </a:lnTo>
                <a:lnTo>
                  <a:pt x="2658" y="1669"/>
                </a:lnTo>
                <a:lnTo>
                  <a:pt x="2654" y="1697"/>
                </a:lnTo>
                <a:lnTo>
                  <a:pt x="2650" y="1725"/>
                </a:lnTo>
                <a:lnTo>
                  <a:pt x="2644" y="1753"/>
                </a:lnTo>
                <a:lnTo>
                  <a:pt x="2639" y="1781"/>
                </a:lnTo>
                <a:lnTo>
                  <a:pt x="2632" y="1809"/>
                </a:lnTo>
                <a:lnTo>
                  <a:pt x="2624" y="1837"/>
                </a:lnTo>
                <a:lnTo>
                  <a:pt x="2617" y="1863"/>
                </a:lnTo>
                <a:lnTo>
                  <a:pt x="2608" y="1891"/>
                </a:lnTo>
                <a:lnTo>
                  <a:pt x="2599" y="1918"/>
                </a:lnTo>
                <a:lnTo>
                  <a:pt x="2589" y="1945"/>
                </a:lnTo>
                <a:lnTo>
                  <a:pt x="2579" y="1972"/>
                </a:lnTo>
                <a:lnTo>
                  <a:pt x="2567" y="1998"/>
                </a:lnTo>
                <a:lnTo>
                  <a:pt x="2556" y="2025"/>
                </a:lnTo>
                <a:lnTo>
                  <a:pt x="2543" y="2051"/>
                </a:lnTo>
                <a:lnTo>
                  <a:pt x="2529" y="2078"/>
                </a:lnTo>
                <a:lnTo>
                  <a:pt x="2485" y="2158"/>
                </a:lnTo>
                <a:lnTo>
                  <a:pt x="2450" y="2227"/>
                </a:lnTo>
                <a:lnTo>
                  <a:pt x="2408" y="2311"/>
                </a:lnTo>
                <a:lnTo>
                  <a:pt x="2359" y="2409"/>
                </a:lnTo>
                <a:lnTo>
                  <a:pt x="2307" y="2519"/>
                </a:lnTo>
                <a:lnTo>
                  <a:pt x="2253" y="2641"/>
                </a:lnTo>
                <a:lnTo>
                  <a:pt x="2225" y="2705"/>
                </a:lnTo>
                <a:lnTo>
                  <a:pt x="2197" y="2771"/>
                </a:lnTo>
                <a:lnTo>
                  <a:pt x="2170" y="2838"/>
                </a:lnTo>
                <a:lnTo>
                  <a:pt x="2142" y="2908"/>
                </a:lnTo>
                <a:lnTo>
                  <a:pt x="2116" y="2979"/>
                </a:lnTo>
                <a:lnTo>
                  <a:pt x="2090" y="3051"/>
                </a:lnTo>
                <a:lnTo>
                  <a:pt x="2065" y="3124"/>
                </a:lnTo>
                <a:lnTo>
                  <a:pt x="2040" y="3198"/>
                </a:lnTo>
                <a:lnTo>
                  <a:pt x="2018" y="3272"/>
                </a:lnTo>
                <a:lnTo>
                  <a:pt x="1996" y="3346"/>
                </a:lnTo>
                <a:lnTo>
                  <a:pt x="1977" y="3420"/>
                </a:lnTo>
                <a:lnTo>
                  <a:pt x="1960" y="3494"/>
                </a:lnTo>
                <a:lnTo>
                  <a:pt x="1944" y="3568"/>
                </a:lnTo>
                <a:lnTo>
                  <a:pt x="1930" y="3641"/>
                </a:lnTo>
                <a:lnTo>
                  <a:pt x="1919" y="3714"/>
                </a:lnTo>
                <a:lnTo>
                  <a:pt x="1911" y="3785"/>
                </a:lnTo>
                <a:lnTo>
                  <a:pt x="1908" y="3820"/>
                </a:lnTo>
                <a:lnTo>
                  <a:pt x="1905" y="3856"/>
                </a:lnTo>
                <a:lnTo>
                  <a:pt x="1903" y="3890"/>
                </a:lnTo>
                <a:lnTo>
                  <a:pt x="1902" y="3924"/>
                </a:lnTo>
                <a:lnTo>
                  <a:pt x="1901" y="3939"/>
                </a:lnTo>
                <a:lnTo>
                  <a:pt x="1722" y="3939"/>
                </a:lnTo>
                <a:lnTo>
                  <a:pt x="1722" y="3230"/>
                </a:lnTo>
                <a:lnTo>
                  <a:pt x="1333" y="3230"/>
                </a:lnTo>
                <a:lnTo>
                  <a:pt x="1333" y="3939"/>
                </a:lnTo>
                <a:lnTo>
                  <a:pt x="1154" y="3939"/>
                </a:lnTo>
                <a:lnTo>
                  <a:pt x="1152" y="3924"/>
                </a:lnTo>
                <a:lnTo>
                  <a:pt x="1151" y="3873"/>
                </a:lnTo>
                <a:lnTo>
                  <a:pt x="1148" y="3820"/>
                </a:lnTo>
                <a:lnTo>
                  <a:pt x="1142" y="3767"/>
                </a:lnTo>
                <a:lnTo>
                  <a:pt x="1136" y="3714"/>
                </a:lnTo>
                <a:lnTo>
                  <a:pt x="1128" y="3659"/>
                </a:lnTo>
                <a:lnTo>
                  <a:pt x="1118" y="3604"/>
                </a:lnTo>
                <a:lnTo>
                  <a:pt x="1108" y="3547"/>
                </a:lnTo>
                <a:lnTo>
                  <a:pt x="1096" y="3491"/>
                </a:lnTo>
                <a:lnTo>
                  <a:pt x="1081" y="3434"/>
                </a:lnTo>
                <a:lnTo>
                  <a:pt x="1067" y="3377"/>
                </a:lnTo>
                <a:lnTo>
                  <a:pt x="1052" y="3319"/>
                </a:lnTo>
                <a:lnTo>
                  <a:pt x="1035" y="3261"/>
                </a:lnTo>
                <a:lnTo>
                  <a:pt x="1016" y="3203"/>
                </a:lnTo>
                <a:lnTo>
                  <a:pt x="997" y="3145"/>
                </a:lnTo>
                <a:lnTo>
                  <a:pt x="977" y="3086"/>
                </a:lnTo>
                <a:lnTo>
                  <a:pt x="958" y="3029"/>
                </a:lnTo>
                <a:lnTo>
                  <a:pt x="937" y="2970"/>
                </a:lnTo>
                <a:lnTo>
                  <a:pt x="914" y="2911"/>
                </a:lnTo>
                <a:lnTo>
                  <a:pt x="868" y="2796"/>
                </a:lnTo>
                <a:lnTo>
                  <a:pt x="820" y="2681"/>
                </a:lnTo>
                <a:lnTo>
                  <a:pt x="771" y="2570"/>
                </a:lnTo>
                <a:lnTo>
                  <a:pt x="721" y="2459"/>
                </a:lnTo>
                <a:lnTo>
                  <a:pt x="669" y="2353"/>
                </a:lnTo>
                <a:lnTo>
                  <a:pt x="618" y="2249"/>
                </a:lnTo>
                <a:lnTo>
                  <a:pt x="568" y="2150"/>
                </a:lnTo>
                <a:lnTo>
                  <a:pt x="567" y="2144"/>
                </a:lnTo>
                <a:lnTo>
                  <a:pt x="530" y="2075"/>
                </a:lnTo>
                <a:lnTo>
                  <a:pt x="515" y="2050"/>
                </a:lnTo>
                <a:lnTo>
                  <a:pt x="503" y="2024"/>
                </a:lnTo>
                <a:lnTo>
                  <a:pt x="491" y="1998"/>
                </a:lnTo>
                <a:lnTo>
                  <a:pt x="479" y="1972"/>
                </a:lnTo>
                <a:lnTo>
                  <a:pt x="468" y="1945"/>
                </a:lnTo>
                <a:lnTo>
                  <a:pt x="458" y="1918"/>
                </a:lnTo>
                <a:lnTo>
                  <a:pt x="449" y="1892"/>
                </a:lnTo>
                <a:lnTo>
                  <a:pt x="440" y="1864"/>
                </a:lnTo>
                <a:lnTo>
                  <a:pt x="431" y="1838"/>
                </a:lnTo>
                <a:lnTo>
                  <a:pt x="424" y="1810"/>
                </a:lnTo>
                <a:lnTo>
                  <a:pt x="418" y="1782"/>
                </a:lnTo>
                <a:lnTo>
                  <a:pt x="411" y="1754"/>
                </a:lnTo>
                <a:lnTo>
                  <a:pt x="406" y="1726"/>
                </a:lnTo>
                <a:lnTo>
                  <a:pt x="401" y="1697"/>
                </a:lnTo>
                <a:lnTo>
                  <a:pt x="398" y="1670"/>
                </a:lnTo>
                <a:lnTo>
                  <a:pt x="395" y="1641"/>
                </a:lnTo>
                <a:lnTo>
                  <a:pt x="389" y="1519"/>
                </a:lnTo>
                <a:lnTo>
                  <a:pt x="389" y="1492"/>
                </a:lnTo>
                <a:lnTo>
                  <a:pt x="390" y="1463"/>
                </a:lnTo>
                <a:lnTo>
                  <a:pt x="392" y="1435"/>
                </a:lnTo>
                <a:lnTo>
                  <a:pt x="395" y="1408"/>
                </a:lnTo>
                <a:lnTo>
                  <a:pt x="398" y="1380"/>
                </a:lnTo>
                <a:lnTo>
                  <a:pt x="402" y="1352"/>
                </a:lnTo>
                <a:lnTo>
                  <a:pt x="407" y="1325"/>
                </a:lnTo>
                <a:lnTo>
                  <a:pt x="412" y="1298"/>
                </a:lnTo>
                <a:lnTo>
                  <a:pt x="418" y="1270"/>
                </a:lnTo>
                <a:lnTo>
                  <a:pt x="424" y="1244"/>
                </a:lnTo>
                <a:lnTo>
                  <a:pt x="431" y="1217"/>
                </a:lnTo>
                <a:lnTo>
                  <a:pt x="439" y="1191"/>
                </a:lnTo>
                <a:lnTo>
                  <a:pt x="448" y="1165"/>
                </a:lnTo>
                <a:lnTo>
                  <a:pt x="457" y="1139"/>
                </a:lnTo>
                <a:lnTo>
                  <a:pt x="466" y="1113"/>
                </a:lnTo>
                <a:lnTo>
                  <a:pt x="476" y="1088"/>
                </a:lnTo>
                <a:lnTo>
                  <a:pt x="487" y="1063"/>
                </a:lnTo>
                <a:lnTo>
                  <a:pt x="499" y="1038"/>
                </a:lnTo>
                <a:lnTo>
                  <a:pt x="511" y="1013"/>
                </a:lnTo>
                <a:lnTo>
                  <a:pt x="524" y="989"/>
                </a:lnTo>
                <a:lnTo>
                  <a:pt x="537" y="965"/>
                </a:lnTo>
                <a:lnTo>
                  <a:pt x="551" y="941"/>
                </a:lnTo>
                <a:lnTo>
                  <a:pt x="565" y="918"/>
                </a:lnTo>
                <a:lnTo>
                  <a:pt x="580" y="895"/>
                </a:lnTo>
                <a:lnTo>
                  <a:pt x="596" y="871"/>
                </a:lnTo>
                <a:lnTo>
                  <a:pt x="612" y="849"/>
                </a:lnTo>
                <a:lnTo>
                  <a:pt x="629" y="827"/>
                </a:lnTo>
                <a:lnTo>
                  <a:pt x="647" y="806"/>
                </a:lnTo>
                <a:lnTo>
                  <a:pt x="664" y="784"/>
                </a:lnTo>
                <a:lnTo>
                  <a:pt x="683" y="763"/>
                </a:lnTo>
                <a:lnTo>
                  <a:pt x="702" y="743"/>
                </a:lnTo>
                <a:lnTo>
                  <a:pt x="722" y="723"/>
                </a:lnTo>
                <a:lnTo>
                  <a:pt x="743" y="703"/>
                </a:lnTo>
                <a:lnTo>
                  <a:pt x="764" y="683"/>
                </a:lnTo>
                <a:lnTo>
                  <a:pt x="785" y="665"/>
                </a:lnTo>
                <a:lnTo>
                  <a:pt x="806" y="647"/>
                </a:lnTo>
                <a:lnTo>
                  <a:pt x="828" y="629"/>
                </a:lnTo>
                <a:lnTo>
                  <a:pt x="850" y="611"/>
                </a:lnTo>
                <a:lnTo>
                  <a:pt x="874" y="596"/>
                </a:lnTo>
                <a:lnTo>
                  <a:pt x="896" y="579"/>
                </a:lnTo>
                <a:lnTo>
                  <a:pt x="920" y="565"/>
                </a:lnTo>
                <a:lnTo>
                  <a:pt x="943" y="550"/>
                </a:lnTo>
                <a:lnTo>
                  <a:pt x="968" y="536"/>
                </a:lnTo>
                <a:lnTo>
                  <a:pt x="992" y="523"/>
                </a:lnTo>
                <a:lnTo>
                  <a:pt x="1016" y="510"/>
                </a:lnTo>
                <a:lnTo>
                  <a:pt x="1041" y="498"/>
                </a:lnTo>
                <a:lnTo>
                  <a:pt x="1066" y="486"/>
                </a:lnTo>
                <a:lnTo>
                  <a:pt x="1091" y="475"/>
                </a:lnTo>
                <a:lnTo>
                  <a:pt x="1117" y="464"/>
                </a:lnTo>
                <a:lnTo>
                  <a:pt x="1143" y="456"/>
                </a:lnTo>
                <a:lnTo>
                  <a:pt x="1170" y="446"/>
                </a:lnTo>
                <a:lnTo>
                  <a:pt x="1195" y="438"/>
                </a:lnTo>
                <a:lnTo>
                  <a:pt x="1223" y="430"/>
                </a:lnTo>
                <a:lnTo>
                  <a:pt x="1250" y="423"/>
                </a:lnTo>
                <a:lnTo>
                  <a:pt x="1276" y="417"/>
                </a:lnTo>
                <a:lnTo>
                  <a:pt x="1304" y="411"/>
                </a:lnTo>
                <a:lnTo>
                  <a:pt x="1331" y="406"/>
                </a:lnTo>
                <a:lnTo>
                  <a:pt x="1359" y="401"/>
                </a:lnTo>
                <a:lnTo>
                  <a:pt x="1387" y="398"/>
                </a:lnTo>
                <a:lnTo>
                  <a:pt x="1414" y="395"/>
                </a:lnTo>
                <a:lnTo>
                  <a:pt x="1443" y="392"/>
                </a:lnTo>
                <a:lnTo>
                  <a:pt x="1471" y="390"/>
                </a:lnTo>
                <a:lnTo>
                  <a:pt x="1500" y="389"/>
                </a:lnTo>
                <a:lnTo>
                  <a:pt x="1527" y="389"/>
                </a:lnTo>
                <a:lnTo>
                  <a:pt x="1569" y="389"/>
                </a:lnTo>
                <a:lnTo>
                  <a:pt x="1610" y="391"/>
                </a:lnTo>
                <a:lnTo>
                  <a:pt x="1651" y="396"/>
                </a:lnTo>
                <a:lnTo>
                  <a:pt x="1691" y="400"/>
                </a:lnTo>
                <a:lnTo>
                  <a:pt x="1732" y="407"/>
                </a:lnTo>
                <a:lnTo>
                  <a:pt x="1771" y="415"/>
                </a:lnTo>
                <a:lnTo>
                  <a:pt x="1810" y="423"/>
                </a:lnTo>
                <a:lnTo>
                  <a:pt x="1849" y="435"/>
                </a:lnTo>
                <a:lnTo>
                  <a:pt x="1882" y="444"/>
                </a:lnTo>
                <a:lnTo>
                  <a:pt x="1917" y="457"/>
                </a:lnTo>
                <a:lnTo>
                  <a:pt x="1950" y="470"/>
                </a:lnTo>
                <a:lnTo>
                  <a:pt x="1983" y="483"/>
                </a:lnTo>
                <a:lnTo>
                  <a:pt x="2015" y="498"/>
                </a:lnTo>
                <a:lnTo>
                  <a:pt x="2047" y="514"/>
                </a:lnTo>
                <a:lnTo>
                  <a:pt x="2078" y="531"/>
                </a:lnTo>
                <a:lnTo>
                  <a:pt x="2109" y="548"/>
                </a:lnTo>
                <a:lnTo>
                  <a:pt x="2139" y="567"/>
                </a:lnTo>
                <a:lnTo>
                  <a:pt x="2169" y="586"/>
                </a:lnTo>
                <a:lnTo>
                  <a:pt x="2197" y="607"/>
                </a:lnTo>
                <a:lnTo>
                  <a:pt x="2226" y="628"/>
                </a:lnTo>
                <a:lnTo>
                  <a:pt x="2254" y="650"/>
                </a:lnTo>
                <a:lnTo>
                  <a:pt x="2281" y="673"/>
                </a:lnTo>
                <a:lnTo>
                  <a:pt x="2308" y="698"/>
                </a:lnTo>
                <a:lnTo>
                  <a:pt x="2333" y="723"/>
                </a:lnTo>
                <a:lnTo>
                  <a:pt x="2353" y="743"/>
                </a:lnTo>
                <a:lnTo>
                  <a:pt x="2372" y="763"/>
                </a:lnTo>
                <a:lnTo>
                  <a:pt x="2391" y="784"/>
                </a:lnTo>
                <a:lnTo>
                  <a:pt x="2409" y="806"/>
                </a:lnTo>
                <a:lnTo>
                  <a:pt x="2426" y="827"/>
                </a:lnTo>
                <a:lnTo>
                  <a:pt x="2443" y="849"/>
                </a:lnTo>
                <a:lnTo>
                  <a:pt x="2460" y="872"/>
                </a:lnTo>
                <a:lnTo>
                  <a:pt x="2475" y="895"/>
                </a:lnTo>
                <a:lnTo>
                  <a:pt x="2489" y="918"/>
                </a:lnTo>
                <a:lnTo>
                  <a:pt x="2505" y="941"/>
                </a:lnTo>
                <a:lnTo>
                  <a:pt x="2518" y="965"/>
                </a:lnTo>
                <a:lnTo>
                  <a:pt x="2531" y="989"/>
                </a:lnTo>
                <a:lnTo>
                  <a:pt x="2545" y="1013"/>
                </a:lnTo>
                <a:lnTo>
                  <a:pt x="2557" y="1038"/>
                </a:lnTo>
                <a:lnTo>
                  <a:pt x="2568" y="1063"/>
                </a:lnTo>
                <a:lnTo>
                  <a:pt x="2579" y="1088"/>
                </a:lnTo>
                <a:lnTo>
                  <a:pt x="2589" y="1113"/>
                </a:lnTo>
                <a:lnTo>
                  <a:pt x="2599" y="1139"/>
                </a:lnTo>
                <a:lnTo>
                  <a:pt x="2608" y="1164"/>
                </a:lnTo>
                <a:lnTo>
                  <a:pt x="2617" y="1191"/>
                </a:lnTo>
                <a:lnTo>
                  <a:pt x="2624" y="1217"/>
                </a:lnTo>
                <a:lnTo>
                  <a:pt x="2631" y="1244"/>
                </a:lnTo>
                <a:lnTo>
                  <a:pt x="2638" y="1270"/>
                </a:lnTo>
                <a:lnTo>
                  <a:pt x="2643" y="1297"/>
                </a:lnTo>
                <a:lnTo>
                  <a:pt x="2649" y="1325"/>
                </a:lnTo>
                <a:lnTo>
                  <a:pt x="2653" y="1352"/>
                </a:lnTo>
                <a:lnTo>
                  <a:pt x="2658" y="1379"/>
                </a:lnTo>
                <a:lnTo>
                  <a:pt x="2660" y="1406"/>
                </a:lnTo>
                <a:lnTo>
                  <a:pt x="2663" y="1435"/>
                </a:lnTo>
                <a:lnTo>
                  <a:pt x="2664" y="1463"/>
                </a:lnTo>
                <a:lnTo>
                  <a:pt x="2666" y="1491"/>
                </a:lnTo>
                <a:lnTo>
                  <a:pt x="2666" y="1519"/>
                </a:lnTo>
                <a:lnTo>
                  <a:pt x="2661" y="1641"/>
                </a:lnTo>
                <a:close/>
                <a:moveTo>
                  <a:pt x="907" y="4981"/>
                </a:moveTo>
                <a:lnTo>
                  <a:pt x="2149" y="4981"/>
                </a:lnTo>
                <a:lnTo>
                  <a:pt x="2149" y="4592"/>
                </a:lnTo>
                <a:lnTo>
                  <a:pt x="907" y="4592"/>
                </a:lnTo>
                <a:lnTo>
                  <a:pt x="907" y="4981"/>
                </a:lnTo>
                <a:close/>
                <a:moveTo>
                  <a:pt x="1177" y="5429"/>
                </a:moveTo>
                <a:lnTo>
                  <a:pt x="1879" y="5429"/>
                </a:lnTo>
                <a:lnTo>
                  <a:pt x="1879" y="5209"/>
                </a:lnTo>
                <a:lnTo>
                  <a:pt x="1177" y="5209"/>
                </a:lnTo>
                <a:lnTo>
                  <a:pt x="1177" y="542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
        <p:nvSpPr>
          <p:cNvPr id="137" name="右箭头 136"/>
          <p:cNvSpPr/>
          <p:nvPr>
            <p:custDataLst>
              <p:tags r:id="rId18"/>
            </p:custDataLst>
          </p:nvPr>
        </p:nvSpPr>
        <p:spPr>
          <a:xfrm flipH="1">
            <a:off x="1731764" y="4312027"/>
            <a:ext cx="2329782" cy="561678"/>
          </a:xfrm>
          <a:prstGeom prst="rightArrow">
            <a:avLst/>
          </a:prstGeom>
          <a:solidFill>
            <a:schemeClr val="accent1"/>
          </a:solidFill>
          <a:ln>
            <a:noFill/>
          </a:ln>
        </p:spPr>
        <p:style>
          <a:lnRef idx="2">
            <a:srgbClr val="3B5C87">
              <a:shade val="50000"/>
            </a:srgbClr>
          </a:lnRef>
          <a:fillRef idx="1">
            <a:srgbClr val="3B5C87"/>
          </a:fillRef>
          <a:effectRef idx="0">
            <a:srgbClr val="3B5C87"/>
          </a:effectRef>
          <a:fontRef idx="minor">
            <a:sysClr val="window" lastClr="FFFFFF"/>
          </a:fontRef>
        </p:style>
        <p:txBody>
          <a:bodyPr anchor="ctr"/>
          <a:lstStyle/>
          <a:p>
            <a:pPr algn="ctr">
              <a:defRPr/>
            </a:pPr>
            <a:endParaRPr lang="zh-CN" altLang="en-US" sz="1350" dirty="0">
              <a:solidFill>
                <a:prstClr val="white"/>
              </a:solidFill>
              <a:latin typeface="微软雅黑 Light" panose="020B0502040204020203" charset="-122"/>
              <a:ea typeface="微软雅黑 Light" panose="020B0502040204020203" charset="-122"/>
            </a:endParaRPr>
          </a:p>
        </p:txBody>
      </p:sp>
      <p:sp>
        <p:nvSpPr>
          <p:cNvPr id="140" name="文本框 139"/>
          <p:cNvSpPr txBox="1"/>
          <p:nvPr>
            <p:custDataLst>
              <p:tags r:id="rId19"/>
            </p:custDataLst>
          </p:nvPr>
        </p:nvSpPr>
        <p:spPr>
          <a:xfrm>
            <a:off x="6560185" y="4468655"/>
            <a:ext cx="197358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zh-CN"/>
            </a:defPPr>
            <a:lvl1pPr algn="just" fontAlgn="base">
              <a:lnSpc>
                <a:spcPct val="130000"/>
              </a:lnSpc>
              <a:spcBef>
                <a:spcPct val="0"/>
              </a:spcBef>
              <a:spcAft>
                <a:spcPct val="0"/>
              </a:spcAft>
              <a:defRPr>
                <a:solidFill>
                  <a:sysClr val="windowText" lastClr="000000">
                    <a:lumMod val="65000"/>
                    <a:lumOff val="35000"/>
                  </a:sysClr>
                </a:solidFill>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r>
              <a:rPr lang="zh-CN" altLang="en-US" sz="900">
                <a:latin typeface="微软雅黑 Light" panose="020B0502040204020203" charset="-122"/>
                <a:ea typeface="微软雅黑 Light" panose="020B0502040204020203" charset="-122"/>
              </a:rPr>
              <a:t>结合普宁厂的生化系统特性与问题分析的结果，复配出针对性的生物强化菌，辅以土著微生物系统，共同恢复系统功能。</a:t>
            </a:r>
          </a:p>
        </p:txBody>
      </p:sp>
      <p:sp>
        <p:nvSpPr>
          <p:cNvPr id="141" name="文本框 140"/>
          <p:cNvSpPr txBox="1"/>
          <p:nvPr>
            <p:custDataLst>
              <p:tags r:id="rId20"/>
            </p:custDataLst>
          </p:nvPr>
        </p:nvSpPr>
        <p:spPr>
          <a:xfrm>
            <a:off x="4327141" y="4662143"/>
            <a:ext cx="1973869" cy="66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zh-CN"/>
            </a:defPPr>
            <a:lvl1pPr algn="just" fontAlgn="base">
              <a:lnSpc>
                <a:spcPct val="130000"/>
              </a:lnSpc>
              <a:spcBef>
                <a:spcPct val="0"/>
              </a:spcBef>
              <a:spcAft>
                <a:spcPct val="0"/>
              </a:spcAft>
              <a:defRPr>
                <a:solidFill>
                  <a:sysClr val="windowText" lastClr="000000">
                    <a:lumMod val="65000"/>
                    <a:lumOff val="35000"/>
                  </a:sysClr>
                </a:solidFill>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r>
              <a:rPr lang="zh-CN" altLang="en-US" sz="900">
                <a:latin typeface="微软雅黑 Light" panose="020B0502040204020203" charset="-122"/>
                <a:ea typeface="微软雅黑 Light" panose="020B0502040204020203" charset="-122"/>
              </a:rPr>
              <a:t>前期需紧急投加，迅速改善生化系统的（PC-C14），增加处理产能</a:t>
            </a:r>
          </a:p>
        </p:txBody>
      </p:sp>
      <p:sp>
        <p:nvSpPr>
          <p:cNvPr id="142" name="文本框 141"/>
          <p:cNvSpPr txBox="1"/>
          <p:nvPr>
            <p:custDataLst>
              <p:tags r:id="rId21"/>
            </p:custDataLst>
          </p:nvPr>
        </p:nvSpPr>
        <p:spPr>
          <a:xfrm>
            <a:off x="1962150" y="4713130"/>
            <a:ext cx="2157095"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defPPr>
              <a:defRPr lang="zh-CN"/>
            </a:defPPr>
            <a:lvl1pPr algn="just" fontAlgn="base">
              <a:lnSpc>
                <a:spcPct val="130000"/>
              </a:lnSpc>
              <a:spcBef>
                <a:spcPct val="0"/>
              </a:spcBef>
              <a:spcAft>
                <a:spcPct val="0"/>
              </a:spcAft>
              <a:defRPr>
                <a:solidFill>
                  <a:sysClr val="windowText" lastClr="000000">
                    <a:lumMod val="65000"/>
                    <a:lumOff val="35000"/>
                  </a:sysClr>
                </a:solidFill>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fontAlgn="base">
              <a:spcBef>
                <a:spcPct val="0"/>
              </a:spcBef>
              <a:spcAft>
                <a:spcPct val="0"/>
              </a:spcAft>
              <a:defRPr>
                <a:latin typeface="Calibri" panose="020F0502020204030204" charset="0"/>
                <a:ea typeface="宋体" panose="02010600030101010101" pitchFamily="2" charset="-122"/>
              </a:defRPr>
            </a:lvl6pPr>
            <a:lvl7pPr marL="2971800" indent="-228600" fontAlgn="base">
              <a:spcBef>
                <a:spcPct val="0"/>
              </a:spcBef>
              <a:spcAft>
                <a:spcPct val="0"/>
              </a:spcAft>
              <a:defRPr>
                <a:latin typeface="Calibri" panose="020F0502020204030204" charset="0"/>
                <a:ea typeface="宋体" panose="02010600030101010101" pitchFamily="2" charset="-122"/>
              </a:defRPr>
            </a:lvl7pPr>
            <a:lvl8pPr marL="3429000" indent="-228600" fontAlgn="base">
              <a:spcBef>
                <a:spcPct val="0"/>
              </a:spcBef>
              <a:spcAft>
                <a:spcPct val="0"/>
              </a:spcAft>
              <a:defRPr>
                <a:latin typeface="Calibri" panose="020F0502020204030204" charset="0"/>
                <a:ea typeface="宋体" panose="02010600030101010101" pitchFamily="2" charset="-122"/>
              </a:defRPr>
            </a:lvl8pPr>
            <a:lvl9pPr marL="3886200" indent="-228600" fontAlgn="base">
              <a:spcBef>
                <a:spcPct val="0"/>
              </a:spcBef>
              <a:spcAft>
                <a:spcPct val="0"/>
              </a:spcAft>
              <a:defRPr>
                <a:latin typeface="Calibri" panose="020F0502020204030204" charset="0"/>
                <a:ea typeface="宋体" panose="02010600030101010101" pitchFamily="2" charset="-122"/>
              </a:defRPr>
            </a:lvl9pPr>
          </a:lstStyle>
          <a:p>
            <a:r>
              <a:rPr lang="zh-CN" altLang="en-US" sz="900">
                <a:latin typeface="微软雅黑 Light" panose="020B0502040204020203" charset="-122"/>
                <a:ea typeface="微软雅黑 Light" panose="020B0502040204020203" charset="-122"/>
              </a:rPr>
              <a:t>针对该厂受印染偷排冲击影响，作为临时受大规模偷排等异常情况冲击时，使用针对可降解印染污染物与抑制物的菌剂（PC-C32），以保障系统的稳定性。</a:t>
            </a:r>
          </a:p>
        </p:txBody>
      </p:sp>
      <p:sp>
        <p:nvSpPr>
          <p:cNvPr id="136" name="右箭头 135"/>
          <p:cNvSpPr/>
          <p:nvPr>
            <p:custDataLst>
              <p:tags r:id="rId22"/>
            </p:custDataLst>
          </p:nvPr>
        </p:nvSpPr>
        <p:spPr>
          <a:xfrm flipH="1">
            <a:off x="3784600" y="4168300"/>
            <a:ext cx="2613660" cy="561975"/>
          </a:xfrm>
          <a:prstGeom prst="rightArrow">
            <a:avLst/>
          </a:prstGeom>
          <a:solidFill>
            <a:schemeClr val="accent1">
              <a:lumMod val="75000"/>
            </a:schemeClr>
          </a:solidFill>
          <a:ln>
            <a:noFill/>
          </a:ln>
        </p:spPr>
        <p:style>
          <a:lnRef idx="2">
            <a:srgbClr val="3B5C87">
              <a:shade val="50000"/>
            </a:srgbClr>
          </a:lnRef>
          <a:fillRef idx="1">
            <a:srgbClr val="3B5C87"/>
          </a:fillRef>
          <a:effectRef idx="0">
            <a:srgbClr val="3B5C87"/>
          </a:effectRef>
          <a:fontRef idx="minor">
            <a:sysClr val="window" lastClr="FFFFFF"/>
          </a:fontRef>
        </p:style>
        <p:txBody>
          <a:bodyPr anchor="ctr"/>
          <a:lstStyle/>
          <a:p>
            <a:pPr algn="ctr">
              <a:defRPr/>
            </a:pPr>
            <a:endParaRPr lang="zh-CN" altLang="en-US" sz="1350" dirty="0">
              <a:solidFill>
                <a:prstClr val="white"/>
              </a:solidFill>
              <a:latin typeface="微软雅黑 Light" panose="020B0502040204020203" charset="-122"/>
              <a:ea typeface="微软雅黑 Light" panose="020B0502040204020203" charset="-122"/>
            </a:endParaRPr>
          </a:p>
        </p:txBody>
      </p:sp>
      <p:sp>
        <p:nvSpPr>
          <p:cNvPr id="135" name="右箭头 134"/>
          <p:cNvSpPr/>
          <p:nvPr>
            <p:custDataLst>
              <p:tags r:id="rId23"/>
            </p:custDataLst>
          </p:nvPr>
        </p:nvSpPr>
        <p:spPr>
          <a:xfrm flipH="1">
            <a:off x="6112510" y="4016535"/>
            <a:ext cx="2633980" cy="561975"/>
          </a:xfrm>
          <a:prstGeom prst="rightArrow">
            <a:avLst/>
          </a:prstGeom>
          <a:solidFill>
            <a:schemeClr val="accent1">
              <a:lumMod val="50000"/>
              <a:alpha val="97000"/>
            </a:schemeClr>
          </a:solidFill>
          <a:ln>
            <a:noFill/>
          </a:ln>
        </p:spPr>
        <p:style>
          <a:lnRef idx="2">
            <a:srgbClr val="3B5C87">
              <a:shade val="50000"/>
            </a:srgbClr>
          </a:lnRef>
          <a:fillRef idx="1">
            <a:srgbClr val="3B5C87"/>
          </a:fillRef>
          <a:effectRef idx="0">
            <a:srgbClr val="3B5C87"/>
          </a:effectRef>
          <a:fontRef idx="minor">
            <a:sysClr val="window" lastClr="FFFFFF"/>
          </a:fontRef>
        </p:style>
        <p:txBody>
          <a:bodyPr anchor="ctr"/>
          <a:lstStyle/>
          <a:p>
            <a:pPr algn="ctr">
              <a:defRPr/>
            </a:pPr>
            <a:endParaRPr lang="zh-CN" altLang="en-US" sz="1350" dirty="0">
              <a:solidFill>
                <a:prstClr val="white"/>
              </a:solidFill>
              <a:latin typeface="微软雅黑 Light" panose="020B0502040204020203" charset="-122"/>
              <a:ea typeface="微软雅黑 Light" panose="020B0502040204020203" charset="-122"/>
            </a:endParaRPr>
          </a:p>
        </p:txBody>
      </p:sp>
      <p:sp>
        <p:nvSpPr>
          <p:cNvPr id="231" name="矩形标注"/>
          <p:cNvSpPr/>
          <p:nvPr/>
        </p:nvSpPr>
        <p:spPr>
          <a:xfrm>
            <a:off x="7044690" y="3241835"/>
            <a:ext cx="1619885" cy="788670"/>
          </a:xfrm>
          <a:custGeom>
            <a:avLst/>
            <a:gdLst>
              <a:gd name="connsiteX0" fmla="*/ 0 w 648072"/>
              <a:gd name="connsiteY0" fmla="*/ 0 h 571214"/>
              <a:gd name="connsiteX1" fmla="*/ 648072 w 648072"/>
              <a:gd name="connsiteY1" fmla="*/ 0 h 571214"/>
              <a:gd name="connsiteX2" fmla="*/ 648072 w 648072"/>
              <a:gd name="connsiteY2" fmla="*/ 432048 h 571214"/>
              <a:gd name="connsiteX3" fmla="*/ 404753 w 648072"/>
              <a:gd name="connsiteY3" fmla="*/ 432048 h 571214"/>
              <a:gd name="connsiteX4" fmla="*/ 324037 w 648072"/>
              <a:gd name="connsiteY4" fmla="*/ 571214 h 571214"/>
              <a:gd name="connsiteX5" fmla="*/ 243321 w 648072"/>
              <a:gd name="connsiteY5" fmla="*/ 432048 h 571214"/>
              <a:gd name="connsiteX6" fmla="*/ 0 w 648072"/>
              <a:gd name="connsiteY6" fmla="*/ 432048 h 571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8072" h="571214">
                <a:moveTo>
                  <a:pt x="0" y="0"/>
                </a:moveTo>
                <a:lnTo>
                  <a:pt x="648072" y="0"/>
                </a:lnTo>
                <a:lnTo>
                  <a:pt x="648072" y="432048"/>
                </a:lnTo>
                <a:lnTo>
                  <a:pt x="404753" y="432048"/>
                </a:lnTo>
                <a:lnTo>
                  <a:pt x="324037" y="571214"/>
                </a:lnTo>
                <a:lnTo>
                  <a:pt x="243321" y="432048"/>
                </a:lnTo>
                <a:lnTo>
                  <a:pt x="0" y="432048"/>
                </a:lnTo>
                <a:close/>
              </a:path>
            </a:pathLst>
          </a:custGeom>
        </p:spPr>
        <p:style>
          <a:lnRef idx="2">
            <a:schemeClr val="accent5"/>
          </a:lnRef>
          <a:fillRef idx="1">
            <a:schemeClr val="lt1"/>
          </a:fillRef>
          <a:effectRef idx="0">
            <a:schemeClr val="accent5"/>
          </a:effectRef>
          <a:fontRef idx="minor">
            <a:schemeClr val="dk1"/>
          </a:fontRef>
        </p:style>
        <p:txBody>
          <a:bodyPr bIns="432000" anchor="ctr" anchorCtr="0"/>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0" dirty="0">
              <a:solidFill>
                <a:srgbClr val="C00000"/>
              </a:solidFill>
              <a:latin typeface="微软雅黑 Light" panose="020B0502040204020203" charset="-122"/>
              <a:ea typeface="微软雅黑 Light" panose="020B0502040204020203" charset="-122"/>
            </a:endParaRPr>
          </a:p>
          <a:p>
            <a:pPr algn="ctr" eaLnBrk="1" fontAlgn="auto" hangingPunct="1">
              <a:spcBef>
                <a:spcPts val="0"/>
              </a:spcBef>
              <a:spcAft>
                <a:spcPts val="0"/>
              </a:spcAft>
              <a:defRPr/>
            </a:pPr>
            <a:r>
              <a:rPr lang="zh-CN" altLang="en-US" sz="1000" dirty="0">
                <a:solidFill>
                  <a:srgbClr val="C00000"/>
                </a:solidFill>
                <a:latin typeface="微软雅黑 Light" panose="020B0502040204020203" charset="-122"/>
                <a:ea typeface="微软雅黑 Light" panose="020B0502040204020203" charset="-122"/>
              </a:rPr>
              <a:t>目前该技术方案已在广业环保集团下属</a:t>
            </a:r>
            <a:r>
              <a:rPr lang="en-US" altLang="zh-CN" sz="1000" dirty="0">
                <a:solidFill>
                  <a:srgbClr val="C00000"/>
                </a:solidFill>
                <a:latin typeface="微软雅黑 Light" panose="020B0502040204020203" charset="-122"/>
                <a:ea typeface="微软雅黑 Light" panose="020B0502040204020203" charset="-122"/>
              </a:rPr>
              <a:t>81</a:t>
            </a:r>
            <a:r>
              <a:rPr lang="zh-CN" altLang="en-US" sz="1000" dirty="0">
                <a:solidFill>
                  <a:srgbClr val="C00000"/>
                </a:solidFill>
                <a:latin typeface="微软雅黑 Light" panose="020B0502040204020203" charset="-122"/>
                <a:ea typeface="微软雅黑 Light" panose="020B0502040204020203" charset="-122"/>
              </a:rPr>
              <a:t>处污水处理设施项目全面普及实施</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3" y="49373"/>
            <a:ext cx="8328025" cy="614362"/>
          </a:xfrm>
          <a:noFill/>
          <a:ln>
            <a:noFill/>
          </a:ln>
        </p:spPr>
        <p:txBody>
          <a:bodyPr wrap="square" lIns="75066" tIns="39034" rIns="75066" bIns="39034" anchor="ctr">
            <a:normAutofit/>
            <a:scene3d>
              <a:camera prst="orthographicFront"/>
              <a:lightRig rig="soft" dir="t">
                <a:rot lat="0" lon="0" rev="15600000"/>
              </a:lightRig>
            </a:scene3d>
            <a:sp3d extrusionH="57150" prstMaterial="softEdge">
              <a:bevelT w="25400" h="38100"/>
            </a:sp3d>
          </a:bodyPr>
          <a:lstStyle/>
          <a:p>
            <a:r>
              <a:rPr lang="zh-CN" altLang="zh-CN" sz="2400" dirty="0">
                <a:ln/>
                <a:solidFill>
                  <a:schemeClr val="accent6"/>
                </a:solidFill>
                <a:effectLst/>
                <a:latin typeface="微软雅黑 Light" panose="020B0502040204020203" charset="-122"/>
                <a:ea typeface="微软雅黑 Light" panose="020B0502040204020203" charset="-122"/>
              </a:rPr>
              <a:t>应用实例：运用</a:t>
            </a:r>
            <a:r>
              <a:rPr lang="zh-CN" altLang="en-US" sz="2400" dirty="0">
                <a:ln/>
                <a:solidFill>
                  <a:schemeClr val="accent6"/>
                </a:solidFill>
                <a:effectLst/>
                <a:latin typeface="微软雅黑 Light" panose="020B0502040204020203" charset="-122"/>
                <a:ea typeface="微软雅黑 Light" panose="020B0502040204020203" charset="-122"/>
                <a:sym typeface="+mn-ea"/>
              </a:rPr>
              <a:t>”靶向”微生物强化处理系统改善污水水质</a:t>
            </a:r>
          </a:p>
        </p:txBody>
      </p:sp>
      <p:sp>
        <p:nvSpPr>
          <p:cNvPr id="76" name="标题 1"/>
          <p:cNvSpPr>
            <a:spLocks noGrp="1"/>
          </p:cNvSpPr>
          <p:nvPr/>
        </p:nvSpPr>
        <p:spPr>
          <a:xfrm>
            <a:off x="615950" y="591980"/>
            <a:ext cx="1920875" cy="470535"/>
          </a:xfrm>
          <a:prstGeom prst="rect">
            <a:avLst/>
          </a:prstGeom>
          <a:noFill/>
          <a:ln>
            <a:noFill/>
          </a:ln>
        </p:spPr>
        <p:txBody>
          <a:bodyPr vert="horz" wrap="square" lIns="75066" tIns="39034" rIns="75066" bIns="39034" rtlCol="0" anchor="ctr">
            <a:norm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1800"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实施效果</a:t>
            </a:r>
          </a:p>
        </p:txBody>
      </p:sp>
      <p:sp>
        <p:nvSpPr>
          <p:cNvPr id="80" name="矩形 79"/>
          <p:cNvSpPr/>
          <p:nvPr>
            <p:custDataLst>
              <p:tags r:id="rId2"/>
            </p:custDataLst>
          </p:nvPr>
        </p:nvSpPr>
        <p:spPr>
          <a:xfrm flipH="1">
            <a:off x="484505" y="675800"/>
            <a:ext cx="41275" cy="288002"/>
          </a:xfrm>
          <a:prstGeom prst="rect">
            <a:avLst/>
          </a:prstGeom>
          <a:gradFill>
            <a:gsLst>
              <a:gs pos="0">
                <a:srgbClr val="007BD3"/>
              </a:gs>
              <a:gs pos="100000">
                <a:srgbClr val="034373"/>
              </a:gs>
            </a:gsLst>
            <a:lin ang="5400000" scaled="0"/>
          </a:gradFill>
          <a:ln>
            <a:solidFill>
              <a:srgbClr val="4472C4"/>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grpSp>
        <p:nvGrpSpPr>
          <p:cNvPr id="116" name="组合 115"/>
          <p:cNvGrpSpPr/>
          <p:nvPr/>
        </p:nvGrpSpPr>
        <p:grpSpPr>
          <a:xfrm>
            <a:off x="2602230" y="745015"/>
            <a:ext cx="6002020" cy="4196715"/>
            <a:chOff x="3872" y="834"/>
            <a:chExt cx="9452" cy="6609"/>
          </a:xfrm>
        </p:grpSpPr>
        <p:grpSp>
          <p:nvGrpSpPr>
            <p:cNvPr id="60" name="组合 59"/>
            <p:cNvGrpSpPr/>
            <p:nvPr>
              <p:custDataLst>
                <p:tags r:id="rId15"/>
              </p:custDataLst>
            </p:nvPr>
          </p:nvGrpSpPr>
          <p:grpSpPr>
            <a:xfrm>
              <a:off x="3872" y="858"/>
              <a:ext cx="4552" cy="3358"/>
              <a:chOff x="1348292" y="1587637"/>
              <a:chExt cx="2214008" cy="1820433"/>
            </a:xfrm>
          </p:grpSpPr>
          <p:sp>
            <p:nvSpPr>
              <p:cNvPr id="65" name="任意多边形 64"/>
              <p:cNvSpPr/>
              <p:nvPr>
                <p:custDataLst>
                  <p:tags r:id="rId25"/>
                </p:custDataLst>
              </p:nvPr>
            </p:nvSpPr>
            <p:spPr>
              <a:xfrm>
                <a:off x="1348292" y="1966036"/>
                <a:ext cx="2214008" cy="1442034"/>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chemeClr val="bg2">
                  <a:lumMod val="75000"/>
                </a:schemeClr>
              </a:solidFill>
            </p:spPr>
            <p:txBody>
              <a:bodyPr rot="0" spcFirstLastPara="0" vertOverflow="overflow" horzOverflow="overflow" vert="horz" wrap="square" lIns="68580" tIns="108000" rIns="68580" bIns="34290" numCol="1" spcCol="0" rtlCol="0" fromWordArt="0" anchor="ctr" anchorCtr="0" forceAA="0" compatLnSpc="1">
                <a:normAutofit/>
                <a:scene3d>
                  <a:camera prst="orthographicFront"/>
                  <a:lightRig rig="threePt" dir="t"/>
                </a:scene3d>
              </a:bodyPr>
              <a:lstStyle/>
              <a:p>
                <a:pPr algn="ctr"/>
                <a:r>
                  <a:rPr lang="en-US" altLang="zh-CN" sz="900" dirty="0" err="1">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s</a:t>
                </a:r>
              </a:p>
            </p:txBody>
          </p:sp>
          <p:sp>
            <p:nvSpPr>
              <p:cNvPr id="66" name="矩形 65"/>
              <p:cNvSpPr/>
              <p:nvPr>
                <p:custDataLst>
                  <p:tags r:id="rId26"/>
                </p:custDataLst>
              </p:nvPr>
            </p:nvSpPr>
            <p:spPr>
              <a:xfrm>
                <a:off x="1703587" y="1587637"/>
                <a:ext cx="1440147" cy="523220"/>
              </a:xfrm>
              <a:prstGeom prst="rect">
                <a:avLst/>
              </a:prstGeom>
            </p:spPr>
            <p:txBody>
              <a:bodyPr wrap="square" lIns="0" rIns="0" anchor="ctr" anchorCtr="0">
                <a:normAutofit/>
                <a:scene3d>
                  <a:camera prst="orthographicFront"/>
                  <a:lightRig rig="threePt" dir="t"/>
                </a:scene3d>
              </a:bodyPr>
              <a:lstStyle/>
              <a:p>
                <a:pPr algn="ctr"/>
                <a:r>
                  <a:rPr lang="en-US" altLang="zh-CN" sz="1600" kern="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SV30</a:t>
                </a:r>
              </a:p>
            </p:txBody>
          </p:sp>
        </p:grpSp>
        <p:pic>
          <p:nvPicPr>
            <p:cNvPr id="5" name="图片 4"/>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a:xfrm>
              <a:off x="3972" y="1649"/>
              <a:ext cx="4382" cy="2493"/>
            </a:xfrm>
            <a:prstGeom prst="rect">
              <a:avLst/>
            </a:prstGeom>
            <a:noFill/>
          </p:spPr>
        </p:pic>
        <p:pic>
          <p:nvPicPr>
            <p:cNvPr id="6" name="图片 5"/>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a:xfrm>
              <a:off x="8875" y="1649"/>
              <a:ext cx="4346" cy="2494"/>
            </a:xfrm>
            <a:prstGeom prst="rect">
              <a:avLst/>
            </a:prstGeom>
            <a:noFill/>
          </p:spPr>
        </p:pic>
        <p:pic>
          <p:nvPicPr>
            <p:cNvPr id="7" name="图片 6"/>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a:xfrm>
              <a:off x="3957" y="4852"/>
              <a:ext cx="4382" cy="2496"/>
            </a:xfrm>
            <a:prstGeom prst="rect">
              <a:avLst/>
            </a:prstGeom>
            <a:noFill/>
          </p:spPr>
        </p:pic>
        <p:pic>
          <p:nvPicPr>
            <p:cNvPr id="9" name="图片 8"/>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a:xfrm>
              <a:off x="8875" y="4852"/>
              <a:ext cx="4346" cy="2496"/>
            </a:xfrm>
            <a:prstGeom prst="rect">
              <a:avLst/>
            </a:prstGeom>
            <a:noFill/>
          </p:spPr>
        </p:pic>
        <p:grpSp>
          <p:nvGrpSpPr>
            <p:cNvPr id="106" name="组合 105"/>
            <p:cNvGrpSpPr/>
            <p:nvPr>
              <p:custDataLst>
                <p:tags r:id="rId16"/>
              </p:custDataLst>
            </p:nvPr>
          </p:nvGrpSpPr>
          <p:grpSpPr>
            <a:xfrm>
              <a:off x="8782" y="834"/>
              <a:ext cx="4542" cy="3358"/>
              <a:chOff x="1348292" y="1587637"/>
              <a:chExt cx="2209144" cy="1820433"/>
            </a:xfrm>
          </p:grpSpPr>
          <p:sp>
            <p:nvSpPr>
              <p:cNvPr id="107" name="任意多边形 106"/>
              <p:cNvSpPr/>
              <p:nvPr>
                <p:custDataLst>
                  <p:tags r:id="rId23"/>
                </p:custDataLst>
              </p:nvPr>
            </p:nvSpPr>
            <p:spPr>
              <a:xfrm>
                <a:off x="1348292" y="1978504"/>
                <a:ext cx="2209144" cy="1429566"/>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chemeClr val="bg2">
                  <a:lumMod val="75000"/>
                </a:schemeClr>
              </a:solidFill>
            </p:spPr>
            <p:txBody>
              <a:bodyPr rot="0" spcFirstLastPara="0" vertOverflow="overflow" horzOverflow="overflow" vert="horz" wrap="square" lIns="68580" tIns="108000" rIns="68580" bIns="34290" numCol="1" spcCol="0" rtlCol="0" fromWordArt="0" anchor="ctr" anchorCtr="0" forceAA="0" compatLnSpc="1">
                <a:normAutofit/>
                <a:scene3d>
                  <a:camera prst="orthographicFront"/>
                  <a:lightRig rig="threePt" dir="t"/>
                </a:scene3d>
              </a:bodyPr>
              <a:lstStyle/>
              <a:p>
                <a:pPr algn="ctr"/>
                <a:r>
                  <a:rPr lang="en-US" altLang="zh-CN" sz="900" dirty="0" err="1">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s</a:t>
                </a:r>
              </a:p>
            </p:txBody>
          </p:sp>
          <p:sp>
            <p:nvSpPr>
              <p:cNvPr id="108" name="矩形 107"/>
              <p:cNvSpPr/>
              <p:nvPr>
                <p:custDataLst>
                  <p:tags r:id="rId24"/>
                </p:custDataLst>
              </p:nvPr>
            </p:nvSpPr>
            <p:spPr>
              <a:xfrm>
                <a:off x="1703587" y="1587637"/>
                <a:ext cx="1440147" cy="523220"/>
              </a:xfrm>
              <a:prstGeom prst="rect">
                <a:avLst/>
              </a:prstGeom>
            </p:spPr>
            <p:txBody>
              <a:bodyPr wrap="square" lIns="0" rIns="0" anchor="ctr" anchorCtr="0">
                <a:normAutofit/>
                <a:scene3d>
                  <a:camera prst="orthographicFront"/>
                  <a:lightRig rig="threePt" dir="t"/>
                </a:scene3d>
              </a:bodyPr>
              <a:lstStyle/>
              <a:p>
                <a:pPr algn="ctr"/>
                <a:r>
                  <a:rPr lang="en-US" altLang="zh-CN" sz="1600" kern="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SVI</a:t>
                </a:r>
              </a:p>
            </p:txBody>
          </p:sp>
        </p:grpSp>
        <p:grpSp>
          <p:nvGrpSpPr>
            <p:cNvPr id="110" name="组合 109"/>
            <p:cNvGrpSpPr/>
            <p:nvPr>
              <p:custDataLst>
                <p:tags r:id="rId17"/>
              </p:custDataLst>
            </p:nvPr>
          </p:nvGrpSpPr>
          <p:grpSpPr>
            <a:xfrm>
              <a:off x="3877" y="4085"/>
              <a:ext cx="4552" cy="3358"/>
              <a:chOff x="1348292" y="1587637"/>
              <a:chExt cx="2214008" cy="1820433"/>
            </a:xfrm>
          </p:grpSpPr>
          <p:sp>
            <p:nvSpPr>
              <p:cNvPr id="111" name="任意多边形 110"/>
              <p:cNvSpPr/>
              <p:nvPr>
                <p:custDataLst>
                  <p:tags r:id="rId21"/>
                </p:custDataLst>
              </p:nvPr>
            </p:nvSpPr>
            <p:spPr>
              <a:xfrm>
                <a:off x="1348292" y="1966036"/>
                <a:ext cx="2214008" cy="1442034"/>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chemeClr val="bg2">
                  <a:lumMod val="75000"/>
                </a:schemeClr>
              </a:solidFill>
            </p:spPr>
            <p:txBody>
              <a:bodyPr rot="0" spcFirstLastPara="0" vertOverflow="overflow" horzOverflow="overflow" vert="horz" wrap="square" lIns="68580" tIns="108000" rIns="68580" bIns="34290" numCol="1" spcCol="0" rtlCol="0" fromWordArt="0" anchor="ctr" anchorCtr="0" forceAA="0" compatLnSpc="1">
                <a:normAutofit/>
                <a:scene3d>
                  <a:camera prst="orthographicFront"/>
                  <a:lightRig rig="threePt" dir="t"/>
                </a:scene3d>
              </a:bodyPr>
              <a:lstStyle/>
              <a:p>
                <a:pPr algn="ctr"/>
                <a:r>
                  <a:rPr lang="en-US" altLang="zh-CN" sz="900" dirty="0" err="1">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s</a:t>
                </a:r>
              </a:p>
            </p:txBody>
          </p:sp>
          <p:sp>
            <p:nvSpPr>
              <p:cNvPr id="112" name="矩形 111"/>
              <p:cNvSpPr/>
              <p:nvPr>
                <p:custDataLst>
                  <p:tags r:id="rId22"/>
                </p:custDataLst>
              </p:nvPr>
            </p:nvSpPr>
            <p:spPr>
              <a:xfrm>
                <a:off x="1703587" y="1587637"/>
                <a:ext cx="1440147" cy="523220"/>
              </a:xfrm>
              <a:prstGeom prst="rect">
                <a:avLst/>
              </a:prstGeom>
            </p:spPr>
            <p:txBody>
              <a:bodyPr wrap="square" lIns="0" rIns="0" anchor="ctr" anchorCtr="0">
                <a:normAutofit/>
                <a:scene3d>
                  <a:camera prst="orthographicFront"/>
                  <a:lightRig rig="threePt" dir="t"/>
                </a:scene3d>
              </a:bodyPr>
              <a:lstStyle/>
              <a:p>
                <a:pPr algn="ctr"/>
                <a:r>
                  <a:rPr lang="zh-CN" altLang="en-US" sz="1600" kern="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进水产能</a:t>
                </a:r>
              </a:p>
            </p:txBody>
          </p:sp>
        </p:grpSp>
        <p:grpSp>
          <p:nvGrpSpPr>
            <p:cNvPr id="113" name="组合 112"/>
            <p:cNvGrpSpPr/>
            <p:nvPr>
              <p:custDataLst>
                <p:tags r:id="rId18"/>
              </p:custDataLst>
            </p:nvPr>
          </p:nvGrpSpPr>
          <p:grpSpPr>
            <a:xfrm>
              <a:off x="8772" y="4072"/>
              <a:ext cx="4552" cy="3358"/>
              <a:chOff x="1348292" y="1587637"/>
              <a:chExt cx="2214008" cy="1820433"/>
            </a:xfrm>
          </p:grpSpPr>
          <p:sp>
            <p:nvSpPr>
              <p:cNvPr id="115" name="矩形 114"/>
              <p:cNvSpPr/>
              <p:nvPr>
                <p:custDataLst>
                  <p:tags r:id="rId19"/>
                </p:custDataLst>
              </p:nvPr>
            </p:nvSpPr>
            <p:spPr>
              <a:xfrm>
                <a:off x="1703587" y="1587637"/>
                <a:ext cx="1440147" cy="523220"/>
              </a:xfrm>
              <a:prstGeom prst="rect">
                <a:avLst/>
              </a:prstGeom>
            </p:spPr>
            <p:txBody>
              <a:bodyPr wrap="square" lIns="0" rIns="0" anchor="ctr" anchorCtr="0">
                <a:normAutofit/>
                <a:scene3d>
                  <a:camera prst="orthographicFront"/>
                  <a:lightRig rig="threePt" dir="t"/>
                </a:scene3d>
              </a:bodyPr>
              <a:lstStyle/>
              <a:p>
                <a:pPr algn="ctr"/>
                <a:r>
                  <a:rPr lang="en-US" altLang="zh-CN" sz="1600" kern="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cs typeface="+mn-ea"/>
                    <a:sym typeface="Arial" panose="020B0604020202020204" pitchFamily="34" charset="0"/>
                  </a:rPr>
                  <a:t>NH3-N</a:t>
                </a:r>
              </a:p>
            </p:txBody>
          </p:sp>
          <p:sp>
            <p:nvSpPr>
              <p:cNvPr id="114" name="任意多边形 113"/>
              <p:cNvSpPr/>
              <p:nvPr>
                <p:custDataLst>
                  <p:tags r:id="rId20"/>
                </p:custDataLst>
              </p:nvPr>
            </p:nvSpPr>
            <p:spPr>
              <a:xfrm>
                <a:off x="1348292" y="1966036"/>
                <a:ext cx="2214008" cy="1442034"/>
              </a:xfrm>
              <a:custGeom>
                <a:avLst/>
                <a:gdLst>
                  <a:gd name="connsiteX0" fmla="*/ 0 w 2160000"/>
                  <a:gd name="connsiteY0" fmla="*/ 1377240 h 1593240"/>
                  <a:gd name="connsiteX1" fmla="*/ 54000 w 2160000"/>
                  <a:gd name="connsiteY1" fmla="*/ 1377240 h 1593240"/>
                  <a:gd name="connsiteX2" fmla="*/ 54000 w 2160000"/>
                  <a:gd name="connsiteY2" fmla="*/ 1539240 h 1593240"/>
                  <a:gd name="connsiteX3" fmla="*/ 2106000 w 2160000"/>
                  <a:gd name="connsiteY3" fmla="*/ 1539240 h 1593240"/>
                  <a:gd name="connsiteX4" fmla="*/ 2106000 w 2160000"/>
                  <a:gd name="connsiteY4" fmla="*/ 1377240 h 1593240"/>
                  <a:gd name="connsiteX5" fmla="*/ 2160000 w 2160000"/>
                  <a:gd name="connsiteY5" fmla="*/ 1377240 h 1593240"/>
                  <a:gd name="connsiteX6" fmla="*/ 2160000 w 2160000"/>
                  <a:gd name="connsiteY6" fmla="*/ 1539240 h 1593240"/>
                  <a:gd name="connsiteX7" fmla="*/ 2160000 w 2160000"/>
                  <a:gd name="connsiteY7" fmla="*/ 1593240 h 1593240"/>
                  <a:gd name="connsiteX8" fmla="*/ 2106000 w 2160000"/>
                  <a:gd name="connsiteY8" fmla="*/ 1593240 h 1593240"/>
                  <a:gd name="connsiteX9" fmla="*/ 54000 w 2160000"/>
                  <a:gd name="connsiteY9" fmla="*/ 1593240 h 1593240"/>
                  <a:gd name="connsiteX10" fmla="*/ 0 w 2160000"/>
                  <a:gd name="connsiteY10" fmla="*/ 1593240 h 1593240"/>
                  <a:gd name="connsiteX11" fmla="*/ 0 w 2160000"/>
                  <a:gd name="connsiteY11" fmla="*/ 1539240 h 1593240"/>
                  <a:gd name="connsiteX12" fmla="*/ 1800000 w 2160000"/>
                  <a:gd name="connsiteY12" fmla="*/ 0 h 1593240"/>
                  <a:gd name="connsiteX13" fmla="*/ 2106000 w 2160000"/>
                  <a:gd name="connsiteY13" fmla="*/ 0 h 1593240"/>
                  <a:gd name="connsiteX14" fmla="*/ 2160000 w 2160000"/>
                  <a:gd name="connsiteY14" fmla="*/ 0 h 1593240"/>
                  <a:gd name="connsiteX15" fmla="*/ 2160000 w 2160000"/>
                  <a:gd name="connsiteY15" fmla="*/ 54000 h 1593240"/>
                  <a:gd name="connsiteX16" fmla="*/ 2160000 w 2160000"/>
                  <a:gd name="connsiteY16" fmla="*/ 216000 h 1593240"/>
                  <a:gd name="connsiteX17" fmla="*/ 2106000 w 2160000"/>
                  <a:gd name="connsiteY17" fmla="*/ 216000 h 1593240"/>
                  <a:gd name="connsiteX18" fmla="*/ 2106000 w 2160000"/>
                  <a:gd name="connsiteY18" fmla="*/ 54000 h 1593240"/>
                  <a:gd name="connsiteX19" fmla="*/ 1800000 w 2160000"/>
                  <a:gd name="connsiteY19" fmla="*/ 54000 h 1593240"/>
                  <a:gd name="connsiteX20" fmla="*/ 0 w 2160000"/>
                  <a:gd name="connsiteY20" fmla="*/ 0 h 1593240"/>
                  <a:gd name="connsiteX21" fmla="*/ 54000 w 2160000"/>
                  <a:gd name="connsiteY21" fmla="*/ 0 h 1593240"/>
                  <a:gd name="connsiteX22" fmla="*/ 360000 w 2160000"/>
                  <a:gd name="connsiteY22" fmla="*/ 0 h 1593240"/>
                  <a:gd name="connsiteX23" fmla="*/ 360000 w 2160000"/>
                  <a:gd name="connsiteY23" fmla="*/ 54000 h 1593240"/>
                  <a:gd name="connsiteX24" fmla="*/ 54000 w 2160000"/>
                  <a:gd name="connsiteY24" fmla="*/ 54000 h 1593240"/>
                  <a:gd name="connsiteX25" fmla="*/ 54000 w 2160000"/>
                  <a:gd name="connsiteY25" fmla="*/ 216000 h 1593240"/>
                  <a:gd name="connsiteX26" fmla="*/ 0 w 2160000"/>
                  <a:gd name="connsiteY26" fmla="*/ 216000 h 1593240"/>
                  <a:gd name="connsiteX27" fmla="*/ 0 w 2160000"/>
                  <a:gd name="connsiteY27" fmla="*/ 54000 h 159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160000" h="1593240">
                    <a:moveTo>
                      <a:pt x="0" y="1377240"/>
                    </a:moveTo>
                    <a:lnTo>
                      <a:pt x="54000" y="1377240"/>
                    </a:lnTo>
                    <a:lnTo>
                      <a:pt x="54000" y="1539240"/>
                    </a:lnTo>
                    <a:lnTo>
                      <a:pt x="2106000" y="1539240"/>
                    </a:lnTo>
                    <a:lnTo>
                      <a:pt x="2106000" y="1377240"/>
                    </a:lnTo>
                    <a:lnTo>
                      <a:pt x="2160000" y="1377240"/>
                    </a:lnTo>
                    <a:lnTo>
                      <a:pt x="2160000" y="1539240"/>
                    </a:lnTo>
                    <a:lnTo>
                      <a:pt x="2160000" y="1593240"/>
                    </a:lnTo>
                    <a:lnTo>
                      <a:pt x="2106000" y="1593240"/>
                    </a:lnTo>
                    <a:lnTo>
                      <a:pt x="54000" y="1593240"/>
                    </a:lnTo>
                    <a:lnTo>
                      <a:pt x="0" y="1593240"/>
                    </a:lnTo>
                    <a:lnTo>
                      <a:pt x="0" y="1539240"/>
                    </a:lnTo>
                    <a:close/>
                    <a:moveTo>
                      <a:pt x="1800000" y="0"/>
                    </a:moveTo>
                    <a:lnTo>
                      <a:pt x="2106000" y="0"/>
                    </a:lnTo>
                    <a:lnTo>
                      <a:pt x="2160000" y="0"/>
                    </a:lnTo>
                    <a:lnTo>
                      <a:pt x="2160000" y="54000"/>
                    </a:lnTo>
                    <a:lnTo>
                      <a:pt x="2160000" y="216000"/>
                    </a:lnTo>
                    <a:lnTo>
                      <a:pt x="2106000" y="216000"/>
                    </a:lnTo>
                    <a:lnTo>
                      <a:pt x="2106000" y="54000"/>
                    </a:lnTo>
                    <a:lnTo>
                      <a:pt x="1800000" y="54000"/>
                    </a:lnTo>
                    <a:close/>
                    <a:moveTo>
                      <a:pt x="0" y="0"/>
                    </a:moveTo>
                    <a:lnTo>
                      <a:pt x="54000" y="0"/>
                    </a:lnTo>
                    <a:lnTo>
                      <a:pt x="360000" y="0"/>
                    </a:lnTo>
                    <a:lnTo>
                      <a:pt x="360000" y="54000"/>
                    </a:lnTo>
                    <a:lnTo>
                      <a:pt x="54000" y="54000"/>
                    </a:lnTo>
                    <a:lnTo>
                      <a:pt x="54000" y="216000"/>
                    </a:lnTo>
                    <a:lnTo>
                      <a:pt x="0" y="216000"/>
                    </a:lnTo>
                    <a:lnTo>
                      <a:pt x="0" y="54000"/>
                    </a:lnTo>
                    <a:close/>
                  </a:path>
                </a:pathLst>
              </a:custGeom>
              <a:solidFill>
                <a:schemeClr val="bg2">
                  <a:lumMod val="75000"/>
                </a:schemeClr>
              </a:solidFill>
            </p:spPr>
            <p:txBody>
              <a:bodyPr rot="0" spcFirstLastPara="0" vertOverflow="overflow" horzOverflow="overflow" vert="horz" wrap="square" lIns="68580" tIns="108000" rIns="68580" bIns="34290" numCol="1" spcCol="0" rtlCol="0" fromWordArt="0" anchor="ctr" anchorCtr="0" forceAA="0" compatLnSpc="1">
                <a:normAutofit/>
                <a:scene3d>
                  <a:camera prst="orthographicFront"/>
                  <a:lightRig rig="threePt" dir="t"/>
                </a:scene3d>
              </a:bodyPr>
              <a:lstStyle/>
              <a:p>
                <a:pPr algn="ctr"/>
                <a:r>
                  <a:rPr lang="en-US" altLang="zh-CN" sz="900" dirty="0" err="1">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sym typeface="Arial" panose="020B0604020202020204" pitchFamily="34" charset="0"/>
                  </a:rPr>
                  <a:t>s</a:t>
                </a:r>
              </a:p>
            </p:txBody>
          </p:sp>
        </p:grpSp>
      </p:grpSp>
      <p:cxnSp>
        <p:nvCxnSpPr>
          <p:cNvPr id="127" name="直接连接符 126"/>
          <p:cNvCxnSpPr/>
          <p:nvPr>
            <p:custDataLst>
              <p:tags r:id="rId3"/>
            </p:custDataLst>
          </p:nvPr>
        </p:nvCxnSpPr>
        <p:spPr>
          <a:xfrm>
            <a:off x="1108567" y="1230379"/>
            <a:ext cx="1278207" cy="0"/>
          </a:xfrm>
          <a:prstGeom prst="line">
            <a:avLst/>
          </a:prstGeom>
          <a:ln>
            <a:solidFill>
              <a:srgbClr val="FFFFFF">
                <a:lumMod val="65000"/>
              </a:srgbClr>
            </a:solidFill>
            <a:prstDash val="sysDash"/>
          </a:ln>
        </p:spPr>
        <p:style>
          <a:lnRef idx="1">
            <a:srgbClr val="47B6E7"/>
          </a:lnRef>
          <a:fillRef idx="0">
            <a:srgbClr val="47B6E7"/>
          </a:fillRef>
          <a:effectRef idx="0">
            <a:srgbClr val="47B6E7"/>
          </a:effectRef>
          <a:fontRef idx="minor">
            <a:srgbClr val="5F5F5F"/>
          </a:fontRef>
        </p:style>
      </p:cxnSp>
      <p:sp>
        <p:nvSpPr>
          <p:cNvPr id="128" name="矩形 127"/>
          <p:cNvSpPr/>
          <p:nvPr>
            <p:custDataLst>
              <p:tags r:id="rId4"/>
            </p:custDataLst>
          </p:nvPr>
        </p:nvSpPr>
        <p:spPr>
          <a:xfrm>
            <a:off x="618250" y="1206708"/>
            <a:ext cx="490317" cy="27052"/>
          </a:xfrm>
          <a:prstGeom prst="rect">
            <a:avLst/>
          </a:prstGeom>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129" name="标题 1"/>
          <p:cNvSpPr txBox="1"/>
          <p:nvPr>
            <p:custDataLst>
              <p:tags r:id="rId5"/>
            </p:custDataLst>
          </p:nvPr>
        </p:nvSpPr>
        <p:spPr>
          <a:xfrm>
            <a:off x="570361" y="1274339"/>
            <a:ext cx="1890806" cy="300962"/>
          </a:xfrm>
          <a:prstGeom prst="rect">
            <a:avLst/>
          </a:prstGeom>
          <a:noFill/>
        </p:spPr>
        <p:txBody>
          <a:bodyPr wrap="square" rtlCol="0"/>
          <a:lstStyle>
            <a:defPPr>
              <a:defRPr lang="zh-CN"/>
            </a:defPPr>
            <a:lvl1pPr>
              <a:lnSpc>
                <a:spcPct val="130000"/>
              </a:lnSpc>
              <a:defRPr sz="1200"/>
            </a:lvl1pPr>
          </a:lstStyle>
          <a:p>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在解决二期水系统问题的同时，对一期工艺进行了优化：改善了曝气控制、污泥回流浓缩、水力负荷、脱水系统排泥效果。</a:t>
            </a:r>
          </a:p>
        </p:txBody>
      </p:sp>
      <p:sp>
        <p:nvSpPr>
          <p:cNvPr id="130" name="标题 1"/>
          <p:cNvSpPr txBox="1"/>
          <p:nvPr>
            <p:custDataLst>
              <p:tags r:id="rId6"/>
            </p:custDataLst>
          </p:nvPr>
        </p:nvSpPr>
        <p:spPr>
          <a:xfrm>
            <a:off x="448627" y="1017344"/>
            <a:ext cx="193293" cy="314233"/>
          </a:xfrm>
          <a:prstGeom prst="rect">
            <a:avLst/>
          </a:prstGeom>
          <a:noFill/>
        </p:spPr>
        <p:txBody>
          <a:bodyPr wrap="square" rtlCol="0"/>
          <a:lstStyle>
            <a:defPPr>
              <a:defRPr lang="zh-CN"/>
            </a:defPPr>
            <a:lvl1pPr>
              <a:lnSpc>
                <a:spcPct val="130000"/>
              </a:lnSpc>
              <a:defRPr sz="1200"/>
            </a:lvl1pPr>
          </a:lstStyle>
          <a:p>
            <a:r>
              <a:rPr lang="en-US" altLang="zh-CN" sz="950" i="1" dirty="0">
                <a:solidFill>
                  <a:srgbClr val="47B6E7"/>
                </a:solidFill>
                <a:sym typeface="Arial" panose="020B0604020202020204" pitchFamily="34" charset="0"/>
              </a:rPr>
              <a:t>1</a:t>
            </a:r>
          </a:p>
        </p:txBody>
      </p:sp>
      <p:cxnSp>
        <p:nvCxnSpPr>
          <p:cNvPr id="131" name="直接连接符 130"/>
          <p:cNvCxnSpPr/>
          <p:nvPr>
            <p:custDataLst>
              <p:tags r:id="rId7"/>
            </p:custDataLst>
          </p:nvPr>
        </p:nvCxnSpPr>
        <p:spPr>
          <a:xfrm>
            <a:off x="1108567" y="2175028"/>
            <a:ext cx="1278207" cy="0"/>
          </a:xfrm>
          <a:prstGeom prst="line">
            <a:avLst/>
          </a:prstGeom>
          <a:ln>
            <a:solidFill>
              <a:srgbClr val="FFFFFF">
                <a:lumMod val="65000"/>
              </a:srgbClr>
            </a:solidFill>
            <a:prstDash val="sysDash"/>
          </a:ln>
        </p:spPr>
        <p:style>
          <a:lnRef idx="1">
            <a:srgbClr val="47B6E7"/>
          </a:lnRef>
          <a:fillRef idx="0">
            <a:srgbClr val="47B6E7"/>
          </a:fillRef>
          <a:effectRef idx="0">
            <a:srgbClr val="47B6E7"/>
          </a:effectRef>
          <a:fontRef idx="minor">
            <a:srgbClr val="5F5F5F"/>
          </a:fontRef>
        </p:style>
      </p:cxnSp>
      <p:sp>
        <p:nvSpPr>
          <p:cNvPr id="132" name="矩形 131"/>
          <p:cNvSpPr/>
          <p:nvPr>
            <p:custDataLst>
              <p:tags r:id="rId8"/>
            </p:custDataLst>
          </p:nvPr>
        </p:nvSpPr>
        <p:spPr>
          <a:xfrm>
            <a:off x="618250" y="2151358"/>
            <a:ext cx="490317" cy="27052"/>
          </a:xfrm>
          <a:prstGeom prst="rect">
            <a:avLst/>
          </a:prstGeom>
          <a:solidFill>
            <a:srgbClr val="628EE3"/>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138" name="标题 1"/>
          <p:cNvSpPr txBox="1"/>
          <p:nvPr>
            <p:custDataLst>
              <p:tags r:id="rId9"/>
            </p:custDataLst>
          </p:nvPr>
        </p:nvSpPr>
        <p:spPr>
          <a:xfrm>
            <a:off x="570361" y="2218988"/>
            <a:ext cx="1890806" cy="300962"/>
          </a:xfrm>
          <a:prstGeom prst="rect">
            <a:avLst/>
          </a:prstGeom>
          <a:noFill/>
        </p:spPr>
        <p:txBody>
          <a:bodyPr wrap="square" rtlCol="0"/>
          <a:lstStyle>
            <a:defPPr>
              <a:defRPr lang="zh-CN"/>
            </a:defPPr>
            <a:lvl1pPr>
              <a:lnSpc>
                <a:spcPct val="130000"/>
              </a:lnSpc>
              <a:defRPr sz="1200"/>
            </a:lvl1pPr>
          </a:lstStyle>
          <a:p>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二期的污泥沉降性能改善后，承担了大部分水量生产压力（</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2400</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多吨</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小时，折合</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5.8</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万吨</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天水量）；一期减轻了生产压力，维持</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1300</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吨</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小时（折合</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3.2</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万吨</a:t>
            </a:r>
            <a:r>
              <a:rPr lang="en-US" altLang="zh-CN" sz="900" dirty="0">
                <a:solidFill>
                  <a:schemeClr val="accent1">
                    <a:lumMod val="50000"/>
                  </a:schemeClr>
                </a:solidFill>
                <a:latin typeface="微软雅黑 Light" panose="020B0502040204020203" charset="-122"/>
                <a:ea typeface="微软雅黑 Light" panose="020B0502040204020203" charset="-122"/>
                <a:sym typeface="+mn-ea"/>
              </a:rPr>
              <a:t>/</a:t>
            </a:r>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天水量）的处理量，且压缩了二期的排泥时间，给了一期充分的排泥时间，有助于减缓一期污泥增长速度，提高污泥外排的效果。</a:t>
            </a:r>
            <a:endParaRPr lang="en-US" altLang="zh-CN" sz="900" dirty="0">
              <a:solidFill>
                <a:schemeClr val="accent1">
                  <a:lumMod val="50000"/>
                </a:schemeClr>
              </a:solidFill>
              <a:latin typeface="微软雅黑 Light" panose="020B0502040204020203" charset="-122"/>
              <a:ea typeface="微软雅黑 Light" panose="020B0502040204020203" charset="-122"/>
            </a:endParaRPr>
          </a:p>
          <a:p>
            <a:endParaRPr lang="en-US" altLang="zh-CN" sz="900" dirty="0">
              <a:latin typeface="微软雅黑 Light" panose="020B0502040204020203" charset="-122"/>
              <a:ea typeface="微软雅黑 Light" panose="020B0502040204020203" charset="-122"/>
              <a:sym typeface="Arial" panose="020B0604020202020204" pitchFamily="34" charset="0"/>
            </a:endParaRPr>
          </a:p>
        </p:txBody>
      </p:sp>
      <p:sp>
        <p:nvSpPr>
          <p:cNvPr id="139" name="标题 1"/>
          <p:cNvSpPr txBox="1"/>
          <p:nvPr>
            <p:custDataLst>
              <p:tags r:id="rId10"/>
            </p:custDataLst>
          </p:nvPr>
        </p:nvSpPr>
        <p:spPr>
          <a:xfrm>
            <a:off x="448627" y="1961993"/>
            <a:ext cx="193293" cy="314233"/>
          </a:xfrm>
          <a:prstGeom prst="rect">
            <a:avLst/>
          </a:prstGeom>
          <a:noFill/>
        </p:spPr>
        <p:txBody>
          <a:bodyPr wrap="square" rtlCol="0"/>
          <a:lstStyle>
            <a:defPPr>
              <a:defRPr lang="zh-CN"/>
            </a:defPPr>
            <a:lvl1pPr>
              <a:lnSpc>
                <a:spcPct val="130000"/>
              </a:lnSpc>
              <a:defRPr sz="1200"/>
            </a:lvl1pPr>
          </a:lstStyle>
          <a:p>
            <a:r>
              <a:rPr lang="en-US" altLang="zh-CN" sz="950" i="1" dirty="0">
                <a:solidFill>
                  <a:srgbClr val="628EE3"/>
                </a:solidFill>
                <a:sym typeface="Arial" panose="020B0604020202020204" pitchFamily="34" charset="0"/>
              </a:rPr>
              <a:t>2</a:t>
            </a:r>
          </a:p>
        </p:txBody>
      </p:sp>
      <p:cxnSp>
        <p:nvCxnSpPr>
          <p:cNvPr id="143" name="直接连接符 142"/>
          <p:cNvCxnSpPr/>
          <p:nvPr>
            <p:custDataLst>
              <p:tags r:id="rId11"/>
            </p:custDataLst>
          </p:nvPr>
        </p:nvCxnSpPr>
        <p:spPr>
          <a:xfrm>
            <a:off x="1108567" y="3966757"/>
            <a:ext cx="1278207" cy="0"/>
          </a:xfrm>
          <a:prstGeom prst="line">
            <a:avLst/>
          </a:prstGeom>
          <a:ln>
            <a:solidFill>
              <a:srgbClr val="FFFFFF">
                <a:lumMod val="65000"/>
              </a:srgbClr>
            </a:solidFill>
            <a:prstDash val="sysDash"/>
          </a:ln>
        </p:spPr>
        <p:style>
          <a:lnRef idx="1">
            <a:srgbClr val="47B6E7"/>
          </a:lnRef>
          <a:fillRef idx="0">
            <a:srgbClr val="47B6E7"/>
          </a:fillRef>
          <a:effectRef idx="0">
            <a:srgbClr val="47B6E7"/>
          </a:effectRef>
          <a:fontRef idx="minor">
            <a:srgbClr val="5F5F5F"/>
          </a:fontRef>
        </p:style>
      </p:cxnSp>
      <p:sp>
        <p:nvSpPr>
          <p:cNvPr id="144" name="矩形 143"/>
          <p:cNvSpPr/>
          <p:nvPr>
            <p:custDataLst>
              <p:tags r:id="rId12"/>
            </p:custDataLst>
          </p:nvPr>
        </p:nvSpPr>
        <p:spPr>
          <a:xfrm>
            <a:off x="618250" y="3943087"/>
            <a:ext cx="490317" cy="27052"/>
          </a:xfrm>
          <a:prstGeom prst="rect">
            <a:avLst/>
          </a:prstGeom>
          <a:solidFill>
            <a:srgbClr val="2BC3B5"/>
          </a:solidFill>
          <a:ln>
            <a:noFill/>
          </a:ln>
        </p:spPr>
        <p:style>
          <a:lnRef idx="2">
            <a:srgbClr val="47B6E7">
              <a:shade val="50000"/>
            </a:srgbClr>
          </a:lnRef>
          <a:fillRef idx="1">
            <a:srgbClr val="47B6E7"/>
          </a:fillRef>
          <a:effectRef idx="0">
            <a:srgbClr val="47B6E7"/>
          </a:effectRef>
          <a:fontRef idx="minor">
            <a:srgbClr val="FFFFFF"/>
          </a:fontRef>
        </p:style>
        <p:txBody>
          <a:bodyPr rtlCol="0" anchor="ctr">
            <a:normAutofit fontScale="25000" lnSpcReduction="20000"/>
          </a:bodyPr>
          <a:lstStyle/>
          <a:p>
            <a:pPr algn="ctr"/>
            <a:endParaRPr lang="zh-CN" altLang="en-US" sz="1600">
              <a:sym typeface="Arial" panose="020B0604020202020204" pitchFamily="34" charset="0"/>
            </a:endParaRPr>
          </a:p>
        </p:txBody>
      </p:sp>
      <p:sp>
        <p:nvSpPr>
          <p:cNvPr id="145" name="标题 1"/>
          <p:cNvSpPr txBox="1"/>
          <p:nvPr>
            <p:custDataLst>
              <p:tags r:id="rId13"/>
            </p:custDataLst>
          </p:nvPr>
        </p:nvSpPr>
        <p:spPr>
          <a:xfrm>
            <a:off x="570361" y="4010717"/>
            <a:ext cx="1890806" cy="300962"/>
          </a:xfrm>
          <a:prstGeom prst="rect">
            <a:avLst/>
          </a:prstGeom>
          <a:noFill/>
        </p:spPr>
        <p:txBody>
          <a:bodyPr wrap="square" rtlCol="0"/>
          <a:lstStyle>
            <a:defPPr>
              <a:defRPr lang="zh-CN"/>
            </a:defPPr>
            <a:lvl1pPr>
              <a:lnSpc>
                <a:spcPct val="130000"/>
              </a:lnSpc>
              <a:defRPr sz="1200"/>
            </a:lvl1pPr>
          </a:lstStyle>
          <a:p>
            <a:r>
              <a:rPr lang="zh-CN" altLang="en-US" sz="900" dirty="0">
                <a:solidFill>
                  <a:schemeClr val="accent1">
                    <a:lumMod val="50000"/>
                  </a:schemeClr>
                </a:solidFill>
                <a:latin typeface="微软雅黑 Light" panose="020B0502040204020203" charset="-122"/>
                <a:ea typeface="微软雅黑 Light" panose="020B0502040204020203" charset="-122"/>
                <a:sym typeface="+mn-ea"/>
              </a:rPr>
              <a:t>因二期承担了大部分的生产任务，以及控制一期的各工艺参数向着一期减泥的方向进行，目前一期已调整回正常稳定状态，一、二期工艺均解决了污泥沉降性能问题。</a:t>
            </a:r>
          </a:p>
        </p:txBody>
      </p:sp>
      <p:sp>
        <p:nvSpPr>
          <p:cNvPr id="146" name="标题 1"/>
          <p:cNvSpPr txBox="1"/>
          <p:nvPr>
            <p:custDataLst>
              <p:tags r:id="rId14"/>
            </p:custDataLst>
          </p:nvPr>
        </p:nvSpPr>
        <p:spPr>
          <a:xfrm>
            <a:off x="448627" y="3753722"/>
            <a:ext cx="193293" cy="314233"/>
          </a:xfrm>
          <a:prstGeom prst="rect">
            <a:avLst/>
          </a:prstGeom>
          <a:noFill/>
        </p:spPr>
        <p:txBody>
          <a:bodyPr wrap="square" rtlCol="0"/>
          <a:lstStyle>
            <a:defPPr>
              <a:defRPr lang="zh-CN"/>
            </a:defPPr>
            <a:lvl1pPr>
              <a:lnSpc>
                <a:spcPct val="130000"/>
              </a:lnSpc>
              <a:defRPr sz="1200"/>
            </a:lvl1pPr>
          </a:lstStyle>
          <a:p>
            <a:r>
              <a:rPr lang="en-US" altLang="zh-CN" sz="950" i="1" dirty="0">
                <a:solidFill>
                  <a:srgbClr val="2BC3B5"/>
                </a:solidFill>
                <a:sym typeface="Arial" panose="020B0604020202020204" pitchFamily="34" charset="0"/>
              </a:rPr>
              <a:t>3</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10000"/>
              </a:lnSpc>
              <a:spcBef>
                <a:spcPts val="0"/>
              </a:spcBef>
              <a:spcAft>
                <a:spcPts val="0"/>
              </a:spcAft>
              <a:buClrTx/>
              <a:buSzPct val="80000"/>
              <a:buFont typeface="Arial" panose="020B0604020202020204" pitchFamily="34" charset="0"/>
              <a:buNone/>
              <a:tabLst/>
              <a:defRPr/>
            </a:pPr>
            <a:r>
              <a:rPr lang="en-US" altLang="zh-CN" sz="13875" dirty="0">
                <a:gradFill>
                  <a:gsLst>
                    <a:gs pos="0">
                      <a:srgbClr val="549E39"/>
                    </a:gs>
                    <a:gs pos="100000">
                      <a:srgbClr val="8AB833"/>
                    </a:gs>
                  </a:gsLst>
                  <a:lin ang="5400000" scaled="0"/>
                </a:gradFill>
                <a:latin typeface="Arial"/>
                <a:ea typeface="黑体"/>
              </a:rPr>
              <a:t>5</a:t>
            </a:r>
            <a:endParaRPr kumimoji="0" lang="en-US" altLang="en-US" sz="13875" b="1" i="1" u="none" strike="noStrike" kern="1200" cap="none" spc="0" normalizeH="0" baseline="0" noProof="0" dirty="0">
              <a:ln>
                <a:noFill/>
              </a:ln>
              <a:gradFill>
                <a:gsLst>
                  <a:gs pos="0">
                    <a:srgbClr val="549E39"/>
                  </a:gs>
                  <a:gs pos="100000">
                    <a:srgbClr val="8AB833"/>
                  </a:gs>
                </a:gsLst>
                <a:lin ang="5400000" scaled="0"/>
              </a:gradFill>
              <a:effectLst/>
              <a:uLnTx/>
              <a:uFillTx/>
              <a:latin typeface="Arial"/>
              <a:ea typeface="黑体"/>
              <a:cs typeface="+mn-cs"/>
            </a:endParaRPr>
          </a:p>
        </p:txBody>
      </p:sp>
      <p:sp>
        <p:nvSpPr>
          <p:cNvPr id="8" name="文本框 7"/>
          <p:cNvSpPr txBox="1"/>
          <p:nvPr>
            <p:custDataLst>
              <p:tags r:id="rId3"/>
            </p:custDataLst>
          </p:nvPr>
        </p:nvSpPr>
        <p:spPr>
          <a:xfrm>
            <a:off x="2202180" y="2445385"/>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pPr marL="0" marR="0" lvl="0" indent="0" algn="ctr" defTabSz="914400" rtl="0" eaLnBrk="1" fontAlgn="base" latinLnBrk="0" hangingPunct="1">
              <a:lnSpc>
                <a:spcPct val="110000"/>
              </a:lnSpc>
              <a:spcBef>
                <a:spcPts val="1800"/>
              </a:spcBef>
              <a:spcAft>
                <a:spcPts val="0"/>
              </a:spcAft>
              <a:buClrTx/>
              <a:buSzPct val="80000"/>
              <a:buFontTx/>
              <a:buNone/>
              <a:tabLst/>
              <a:defRPr/>
            </a:pPr>
            <a:r>
              <a:rPr kumimoji="0" lang="en-US" altLang="zh-CN" sz="2400" b="1" i="0" u="none" strike="noStrike" kern="1200" cap="none" spc="0" normalizeH="0" baseline="0" noProof="0" dirty="0">
                <a:ln>
                  <a:noFill/>
                </a:ln>
                <a:solidFill>
                  <a:srgbClr val="8AB833"/>
                </a:solidFill>
                <a:effectLst/>
                <a:uLnTx/>
                <a:uFillTx/>
                <a:latin typeface="Andalus" panose="02020603050405020304" charset="0"/>
                <a:ea typeface="幼圆" panose="02010509060101010101" pitchFamily="49" charset="-122"/>
                <a:cs typeface="+mn-cs"/>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sym typeface="+mn-ea"/>
              </a:rPr>
              <a:t>融资计划</a:t>
            </a:r>
            <a:endParaRPr lang="zh-CN" altLang="en-US" sz="3600" dirty="0">
              <a:latin typeface="方正古隶简体" panose="03000509000000000000" charset="-122"/>
              <a:ea typeface="方正古隶简体" panose="03000509000000000000" charset="-122"/>
            </a:endParaRPr>
          </a:p>
        </p:txBody>
      </p:sp>
    </p:spTree>
    <p:custDataLst>
      <p:tags r:id="rId1"/>
    </p:custDataLst>
    <p:extLst>
      <p:ext uri="{BB962C8B-B14F-4D97-AF65-F5344CB8AC3E}">
        <p14:creationId xmlns:p14="http://schemas.microsoft.com/office/powerpoint/2010/main" val="188636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4" y="391184"/>
            <a:ext cx="1942054" cy="614362"/>
          </a:xfrm>
          <a:noFill/>
          <a:ln>
            <a:noFill/>
          </a:ln>
        </p:spPr>
        <p:txBody>
          <a:bodyPr wrap="square" lIns="75066" tIns="39034" rIns="75066" bIns="39034" anchor="ctr">
            <a:normAutofit/>
            <a:scene3d>
              <a:camera prst="orthographicFront"/>
              <a:lightRig rig="soft" dir="t">
                <a:rot lat="0" lon="0" rev="15600000"/>
              </a:lightRig>
            </a:scene3d>
            <a:sp3d extrusionH="57150" prstMaterial="softEdge">
              <a:bevelT w="25400" h="38100"/>
            </a:sp3d>
          </a:bodyPr>
          <a:lstStyle/>
          <a:p>
            <a:r>
              <a:rPr lang="zh-CN" altLang="en-US" sz="2400" dirty="0">
                <a:ln/>
                <a:solidFill>
                  <a:schemeClr val="accent6"/>
                </a:solidFill>
                <a:latin typeface="微软雅黑 Light" panose="020B0502040204020203" charset="-122"/>
                <a:ea typeface="微软雅黑 Light" panose="020B0502040204020203" charset="-122"/>
              </a:rPr>
              <a:t>融资计划</a:t>
            </a:r>
            <a:endParaRPr lang="zh-CN" altLang="en-US" sz="2400" dirty="0">
              <a:ln/>
              <a:solidFill>
                <a:schemeClr val="accent6"/>
              </a:solidFill>
              <a:latin typeface="微软雅黑 Light" panose="020B0502040204020203" charset="-122"/>
              <a:ea typeface="微软雅黑 Light" panose="020B0502040204020203" charset="-122"/>
              <a:sym typeface="+mn-ea"/>
            </a:endParaRPr>
          </a:p>
        </p:txBody>
      </p:sp>
      <p:sp>
        <p:nvSpPr>
          <p:cNvPr id="34" name="TextBox 8">
            <a:extLst>
              <a:ext uri="{FF2B5EF4-FFF2-40B4-BE49-F238E27FC236}">
                <a16:creationId xmlns:a16="http://schemas.microsoft.com/office/drawing/2014/main" id="{B05C066D-A9C4-417E-AD39-F56956F8B9C1}"/>
              </a:ext>
            </a:extLst>
          </p:cNvPr>
          <p:cNvSpPr txBox="1"/>
          <p:nvPr/>
        </p:nvSpPr>
        <p:spPr>
          <a:xfrm>
            <a:off x="1691680" y="1113460"/>
            <a:ext cx="4968552" cy="2970557"/>
          </a:xfrm>
          <a:prstGeom prst="rect">
            <a:avLst/>
          </a:prstGeom>
          <a:noFill/>
        </p:spPr>
        <p:txBody>
          <a:bodyPr wrap="square" rtlCol="0">
            <a:spAutoFit/>
          </a:bodyPr>
          <a:lstStyle/>
          <a:p>
            <a:pPr>
              <a:lnSpc>
                <a:spcPct val="200000"/>
              </a:lnSpc>
            </a:pPr>
            <a:r>
              <a:rPr lang="zh-CN" altLang="en-US" sz="1600" dirty="0"/>
              <a:t>首期融资</a:t>
            </a:r>
            <a:r>
              <a:rPr lang="en-US" altLang="zh-CN" sz="1600" dirty="0"/>
              <a:t>1200</a:t>
            </a:r>
            <a:r>
              <a:rPr lang="zh-CN" altLang="en-US" sz="1600" dirty="0"/>
              <a:t>万，主要发展方向如下：</a:t>
            </a:r>
            <a:endParaRPr lang="en-US" altLang="zh-CN" sz="1600" dirty="0"/>
          </a:p>
          <a:p>
            <a:pPr marL="342900" indent="-342900">
              <a:lnSpc>
                <a:spcPct val="200000"/>
              </a:lnSpc>
              <a:buAutoNum type="arabicPeriod"/>
            </a:pPr>
            <a:r>
              <a:rPr lang="zh-CN" altLang="en-US" sz="1600" dirty="0"/>
              <a:t>微生物工程实验室建设</a:t>
            </a:r>
            <a:endParaRPr lang="en-US" altLang="zh-CN" sz="1600" dirty="0"/>
          </a:p>
          <a:p>
            <a:pPr marL="342900" indent="-342900">
              <a:lnSpc>
                <a:spcPct val="200000"/>
              </a:lnSpc>
              <a:buAutoNum type="arabicPeriod"/>
            </a:pPr>
            <a:r>
              <a:rPr lang="zh-CN" altLang="en-US" sz="1600" dirty="0"/>
              <a:t>生物工厂生产线扩产建设</a:t>
            </a:r>
            <a:endParaRPr lang="en-US" altLang="zh-CN" sz="1600" dirty="0"/>
          </a:p>
          <a:p>
            <a:pPr marL="342900" indent="-342900">
              <a:lnSpc>
                <a:spcPct val="200000"/>
              </a:lnSpc>
              <a:buAutoNum type="arabicPeriod"/>
            </a:pPr>
            <a:r>
              <a:rPr lang="zh-CN" altLang="en-US" sz="1600" dirty="0"/>
              <a:t>环保药剂及环保设备生产</a:t>
            </a:r>
            <a:endParaRPr lang="en-US" altLang="zh-CN" sz="1600" dirty="0"/>
          </a:p>
          <a:p>
            <a:pPr marL="342900" indent="-342900">
              <a:lnSpc>
                <a:spcPct val="200000"/>
              </a:lnSpc>
              <a:buAutoNum type="arabicPeriod"/>
            </a:pPr>
            <a:r>
              <a:rPr lang="zh-CN" altLang="en-US" sz="1600" dirty="0"/>
              <a:t>微生物有机肥及土壤调理剂生产线扩产建设</a:t>
            </a:r>
            <a:endParaRPr lang="en-US" altLang="zh-CN" sz="1600" dirty="0"/>
          </a:p>
          <a:p>
            <a:pPr marL="342900" indent="-342900">
              <a:lnSpc>
                <a:spcPct val="200000"/>
              </a:lnSpc>
              <a:buAutoNum type="arabicPeriod"/>
            </a:pPr>
            <a:endParaRPr lang="en-US" altLang="zh-CN" sz="1600" dirty="0"/>
          </a:p>
        </p:txBody>
      </p:sp>
    </p:spTree>
    <p:custDataLst>
      <p:tags r:id="rId1"/>
    </p:custDataLst>
    <p:extLst>
      <p:ext uri="{BB962C8B-B14F-4D97-AF65-F5344CB8AC3E}">
        <p14:creationId xmlns:p14="http://schemas.microsoft.com/office/powerpoint/2010/main" val="65709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zh-CN" sz="13875" dirty="0">
                <a:gradFill>
                  <a:gsLst>
                    <a:gs pos="0">
                      <a:schemeClr val="accent1"/>
                    </a:gs>
                    <a:gs pos="100000">
                      <a:schemeClr val="accent2"/>
                    </a:gs>
                  </a:gsLst>
                  <a:lin ang="5400000" scaled="0"/>
                </a:gradFill>
                <a:latin typeface="+mn-lt"/>
                <a:ea typeface="+mn-ea"/>
              </a:rPr>
              <a:t>6</a:t>
            </a:r>
            <a:endParaRPr lang="en-US" altLang="en-US" sz="13875" dirty="0">
              <a:gradFill>
                <a:gsLst>
                  <a:gs pos="0">
                    <a:schemeClr val="accent1"/>
                  </a:gs>
                  <a:gs pos="100000">
                    <a:schemeClr val="accent2"/>
                  </a:gs>
                </a:gsLst>
                <a:lin ang="5400000" scaled="0"/>
              </a:gradFill>
              <a:latin typeface="+mn-lt"/>
              <a:ea typeface="+mn-ea"/>
            </a:endParaRPr>
          </a:p>
        </p:txBody>
      </p:sp>
      <p:sp>
        <p:nvSpPr>
          <p:cNvPr id="8" name="文本框 7"/>
          <p:cNvSpPr txBox="1"/>
          <p:nvPr>
            <p:custDataLst>
              <p:tags r:id="rId3"/>
            </p:custDataLst>
          </p:nvPr>
        </p:nvSpPr>
        <p:spPr>
          <a:xfrm>
            <a:off x="2202180" y="2445385"/>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sym typeface="+mn-ea"/>
              </a:rPr>
              <a:t>核心团队</a:t>
            </a:r>
            <a:endParaRPr lang="zh-CN" altLang="en-US" sz="3600" dirty="0">
              <a:latin typeface="方正古隶简体" panose="03000509000000000000" charset="-122"/>
              <a:ea typeface="方正古隶简体" panose="03000509000000000000" charset="-122"/>
            </a:endParaRPr>
          </a:p>
        </p:txBody>
      </p:sp>
    </p:spTree>
    <p:custDataLst>
      <p:tags r:id="rId1"/>
    </p:custDataLst>
    <p:extLst>
      <p:ext uri="{BB962C8B-B14F-4D97-AF65-F5344CB8AC3E}">
        <p14:creationId xmlns:p14="http://schemas.microsoft.com/office/powerpoint/2010/main" val="208749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4" y="123577"/>
            <a:ext cx="1942054" cy="614362"/>
          </a:xfrm>
          <a:noFill/>
          <a:ln>
            <a:noFill/>
          </a:ln>
        </p:spPr>
        <p:txBody>
          <a:bodyPr wrap="square" lIns="75066" tIns="39034" rIns="75066" bIns="39034" anchor="ctr">
            <a:normAutofit/>
            <a:scene3d>
              <a:camera prst="orthographicFront"/>
              <a:lightRig rig="soft" dir="t">
                <a:rot lat="0" lon="0" rev="15600000"/>
              </a:lightRig>
            </a:scene3d>
            <a:sp3d extrusionH="57150" prstMaterial="softEdge">
              <a:bevelT w="25400" h="38100"/>
            </a:sp3d>
          </a:bodyPr>
          <a:lstStyle/>
          <a:p>
            <a:r>
              <a:rPr lang="zh-CN" altLang="en-US" sz="2400" dirty="0">
                <a:ln/>
                <a:solidFill>
                  <a:schemeClr val="accent6"/>
                </a:solidFill>
                <a:latin typeface="微软雅黑 Light" panose="020B0502040204020203" charset="-122"/>
                <a:ea typeface="微软雅黑 Light" panose="020B0502040204020203" charset="-122"/>
                <a:sym typeface="+mn-ea"/>
              </a:rPr>
              <a:t>核心团队</a:t>
            </a:r>
          </a:p>
        </p:txBody>
      </p:sp>
      <p:sp>
        <p:nvSpPr>
          <p:cNvPr id="5" name="TextBox 4">
            <a:extLst>
              <a:ext uri="{FF2B5EF4-FFF2-40B4-BE49-F238E27FC236}">
                <a16:creationId xmlns:a16="http://schemas.microsoft.com/office/drawing/2014/main" id="{B1171B42-B626-459B-B56D-D7A9EF1F4C39}"/>
              </a:ext>
            </a:extLst>
          </p:cNvPr>
          <p:cNvSpPr txBox="1"/>
          <p:nvPr/>
        </p:nvSpPr>
        <p:spPr>
          <a:xfrm>
            <a:off x="899795" y="1799634"/>
            <a:ext cx="7704654" cy="646331"/>
          </a:xfrm>
          <a:prstGeom prst="rect">
            <a:avLst/>
          </a:prstGeom>
          <a:noFill/>
        </p:spPr>
        <p:txBody>
          <a:bodyPr wrap="square" rtlCol="0">
            <a:spAutoFit/>
          </a:bodyPr>
          <a:lstStyle/>
          <a:p>
            <a:r>
              <a:rPr lang="zh-CN" altLang="en-US" sz="1200" b="1" dirty="0"/>
              <a:t>麦裕良：</a:t>
            </a:r>
            <a:r>
              <a:rPr lang="zh-CN" altLang="en-US" sz="1200" dirty="0"/>
              <a:t>教授级高工，广东省石油与精细化工研究院院长，广东省工业表面活性剂实验室主任、广东省化工公共实验室主任，从事环保及有机高分子专业科研开发及项目管理工作多年。多次获得广东省科学技术奖项，并拥有多项发明专利 。</a:t>
            </a:r>
          </a:p>
        </p:txBody>
      </p:sp>
      <p:sp>
        <p:nvSpPr>
          <p:cNvPr id="6" name="TextBox 5">
            <a:extLst>
              <a:ext uri="{FF2B5EF4-FFF2-40B4-BE49-F238E27FC236}">
                <a16:creationId xmlns:a16="http://schemas.microsoft.com/office/drawing/2014/main" id="{8F1F5C05-A190-49DA-A1D0-55970771D9B9}"/>
              </a:ext>
            </a:extLst>
          </p:cNvPr>
          <p:cNvSpPr txBox="1"/>
          <p:nvPr/>
        </p:nvSpPr>
        <p:spPr>
          <a:xfrm>
            <a:off x="899592" y="911159"/>
            <a:ext cx="7577715" cy="461665"/>
          </a:xfrm>
          <a:prstGeom prst="rect">
            <a:avLst/>
          </a:prstGeom>
          <a:noFill/>
        </p:spPr>
        <p:txBody>
          <a:bodyPr wrap="square" rtlCol="0">
            <a:spAutoFit/>
          </a:bodyPr>
          <a:lstStyle/>
          <a:p>
            <a:r>
              <a:rPr lang="zh-CN" altLang="en-US" sz="1200" dirty="0"/>
              <a:t>团队核心成员</a:t>
            </a:r>
            <a:r>
              <a:rPr lang="en-US" altLang="zh-CN" sz="1200" dirty="0"/>
              <a:t>23</a:t>
            </a:r>
            <a:r>
              <a:rPr lang="zh-CN" altLang="en-US" sz="1200" dirty="0"/>
              <a:t>人，主要由环境化学、微生物化学、环境工程、水处理、土壤修复、植物种植、动物营养等专业人员构成，其中有教授级高级工程师</a:t>
            </a:r>
            <a:r>
              <a:rPr lang="en-US" altLang="zh-CN" sz="1200" dirty="0"/>
              <a:t>5</a:t>
            </a:r>
            <a:r>
              <a:rPr lang="zh-CN" altLang="en-US" sz="1200" dirty="0"/>
              <a:t>名，教授</a:t>
            </a:r>
            <a:r>
              <a:rPr lang="en-US" altLang="zh-CN" sz="1200" dirty="0"/>
              <a:t>1</a:t>
            </a:r>
            <a:r>
              <a:rPr lang="zh-CN" altLang="en-US" sz="1200" dirty="0"/>
              <a:t>名，博士</a:t>
            </a:r>
            <a:r>
              <a:rPr lang="en-US" altLang="zh-CN" sz="1200" dirty="0"/>
              <a:t>4</a:t>
            </a:r>
            <a:r>
              <a:rPr lang="zh-CN" altLang="en-US" sz="1200" dirty="0"/>
              <a:t>名，硕士</a:t>
            </a:r>
            <a:r>
              <a:rPr lang="en-US" altLang="zh-CN" sz="1200" dirty="0"/>
              <a:t>6</a:t>
            </a:r>
            <a:r>
              <a:rPr lang="zh-CN" altLang="en-US" sz="1200" dirty="0"/>
              <a:t>名。</a:t>
            </a:r>
          </a:p>
        </p:txBody>
      </p:sp>
      <p:sp>
        <p:nvSpPr>
          <p:cNvPr id="7" name="TextBox 6">
            <a:extLst>
              <a:ext uri="{FF2B5EF4-FFF2-40B4-BE49-F238E27FC236}">
                <a16:creationId xmlns:a16="http://schemas.microsoft.com/office/drawing/2014/main" id="{9861FE85-2DFE-4153-AC78-01584FD714D4}"/>
              </a:ext>
            </a:extLst>
          </p:cNvPr>
          <p:cNvSpPr txBox="1"/>
          <p:nvPr/>
        </p:nvSpPr>
        <p:spPr>
          <a:xfrm>
            <a:off x="919876" y="2412500"/>
            <a:ext cx="7596172" cy="461665"/>
          </a:xfrm>
          <a:prstGeom prst="rect">
            <a:avLst/>
          </a:prstGeom>
          <a:noFill/>
        </p:spPr>
        <p:txBody>
          <a:bodyPr wrap="square" rtlCol="0">
            <a:spAutoFit/>
          </a:bodyPr>
          <a:lstStyle/>
          <a:p>
            <a:r>
              <a:rPr lang="zh-CN" altLang="en-US" sz="1200" b="1" dirty="0"/>
              <a:t>栾安博：</a:t>
            </a:r>
            <a:r>
              <a:rPr lang="zh-CN" altLang="en-US" sz="1200" dirty="0"/>
              <a:t>教授级高工，工业水处理专家，从事微生物控制、企业节能减排、废水高效处理新技术集成与示范等工作多年。其研发的水处理系列产品获多项发明专利，达到国际领先水平。</a:t>
            </a:r>
          </a:p>
        </p:txBody>
      </p:sp>
      <p:sp>
        <p:nvSpPr>
          <p:cNvPr id="8" name="TextBox 7">
            <a:extLst>
              <a:ext uri="{FF2B5EF4-FFF2-40B4-BE49-F238E27FC236}">
                <a16:creationId xmlns:a16="http://schemas.microsoft.com/office/drawing/2014/main" id="{40ECCF4C-AD00-4907-9F16-D8825D6B5768}"/>
              </a:ext>
            </a:extLst>
          </p:cNvPr>
          <p:cNvSpPr txBox="1"/>
          <p:nvPr/>
        </p:nvSpPr>
        <p:spPr>
          <a:xfrm>
            <a:off x="899592" y="1475492"/>
            <a:ext cx="800219" cy="276999"/>
          </a:xfrm>
          <a:prstGeom prst="rect">
            <a:avLst/>
          </a:prstGeom>
          <a:noFill/>
        </p:spPr>
        <p:txBody>
          <a:bodyPr wrap="none" rtlCol="0">
            <a:spAutoFit/>
          </a:bodyPr>
          <a:lstStyle/>
          <a:p>
            <a:r>
              <a:rPr lang="zh-CN" altLang="en-US" sz="1200" b="1" dirty="0"/>
              <a:t>领军专家</a:t>
            </a:r>
          </a:p>
        </p:txBody>
      </p:sp>
      <p:sp>
        <p:nvSpPr>
          <p:cNvPr id="9" name="TextBox 8">
            <a:extLst>
              <a:ext uri="{FF2B5EF4-FFF2-40B4-BE49-F238E27FC236}">
                <a16:creationId xmlns:a16="http://schemas.microsoft.com/office/drawing/2014/main" id="{A81D7DF7-FC5D-48FC-9760-719FE0A28119}"/>
              </a:ext>
            </a:extLst>
          </p:cNvPr>
          <p:cNvSpPr txBox="1"/>
          <p:nvPr/>
        </p:nvSpPr>
        <p:spPr>
          <a:xfrm>
            <a:off x="924362" y="2859405"/>
            <a:ext cx="7606314" cy="646331"/>
          </a:xfrm>
          <a:prstGeom prst="rect">
            <a:avLst/>
          </a:prstGeom>
          <a:noFill/>
        </p:spPr>
        <p:txBody>
          <a:bodyPr wrap="square" rtlCol="0">
            <a:spAutoFit/>
          </a:bodyPr>
          <a:lstStyle/>
          <a:p>
            <a:r>
              <a:rPr lang="zh-CN" altLang="en-US" sz="1200" b="1" dirty="0"/>
              <a:t>叶姜瑜：</a:t>
            </a:r>
            <a:r>
              <a:rPr lang="zh-CN" altLang="en-US" sz="1200" dirty="0"/>
              <a:t>教授、环境工程博士，多年从事微生物分离培养、微生物信号分子传递、微生物生长代谢调控、微生物对污染环境修复处理等研究与应用工作，承担过国家科技重大专项项目、国家自然科学基金重点课题等多项项目。</a:t>
            </a:r>
            <a:endParaRPr lang="en-US" altLang="zh-CN" sz="1200" dirty="0"/>
          </a:p>
        </p:txBody>
      </p:sp>
      <p:sp>
        <p:nvSpPr>
          <p:cNvPr id="10" name="矩形 9">
            <a:extLst>
              <a:ext uri="{FF2B5EF4-FFF2-40B4-BE49-F238E27FC236}">
                <a16:creationId xmlns:a16="http://schemas.microsoft.com/office/drawing/2014/main" id="{8307F011-8189-4AEA-B40F-F79E36861322}"/>
              </a:ext>
            </a:extLst>
          </p:cNvPr>
          <p:cNvSpPr/>
          <p:nvPr/>
        </p:nvSpPr>
        <p:spPr>
          <a:xfrm>
            <a:off x="938333" y="5103162"/>
            <a:ext cx="7263527" cy="276999"/>
          </a:xfrm>
          <a:prstGeom prst="rect">
            <a:avLst/>
          </a:prstGeom>
        </p:spPr>
        <p:txBody>
          <a:bodyPr wrap="none">
            <a:spAutoFit/>
          </a:bodyPr>
          <a:lstStyle/>
          <a:p>
            <a:r>
              <a:rPr lang="zh-CN" altLang="en-US" sz="1200" b="1" dirty="0"/>
              <a:t>池田秀夫：</a:t>
            </a:r>
            <a:r>
              <a:rPr lang="zh-CN" altLang="en-US" sz="1200" dirty="0"/>
              <a:t>日本土壤修复专家，专注污染土壤修复改良工作，是我中心微生物有机肥项目核心技术专家。</a:t>
            </a:r>
          </a:p>
        </p:txBody>
      </p:sp>
      <p:sp>
        <p:nvSpPr>
          <p:cNvPr id="11" name="TextBox 11">
            <a:extLst>
              <a:ext uri="{FF2B5EF4-FFF2-40B4-BE49-F238E27FC236}">
                <a16:creationId xmlns:a16="http://schemas.microsoft.com/office/drawing/2014/main" id="{1A573507-8312-4ED1-B025-7F5C39CAB0C8}"/>
              </a:ext>
            </a:extLst>
          </p:cNvPr>
          <p:cNvSpPr txBox="1"/>
          <p:nvPr/>
        </p:nvSpPr>
        <p:spPr>
          <a:xfrm>
            <a:off x="938333" y="3579961"/>
            <a:ext cx="800219" cy="276999"/>
          </a:xfrm>
          <a:prstGeom prst="rect">
            <a:avLst/>
          </a:prstGeom>
          <a:noFill/>
        </p:spPr>
        <p:txBody>
          <a:bodyPr wrap="none" rtlCol="0">
            <a:spAutoFit/>
          </a:bodyPr>
          <a:lstStyle/>
          <a:p>
            <a:r>
              <a:rPr lang="zh-CN" altLang="en-US" sz="1200" b="1" dirty="0"/>
              <a:t>项目专家</a:t>
            </a:r>
            <a:endParaRPr lang="en-US" altLang="zh-CN" sz="1200" b="1" dirty="0"/>
          </a:p>
        </p:txBody>
      </p:sp>
      <p:sp>
        <p:nvSpPr>
          <p:cNvPr id="12" name="矩形 11">
            <a:extLst>
              <a:ext uri="{FF2B5EF4-FFF2-40B4-BE49-F238E27FC236}">
                <a16:creationId xmlns:a16="http://schemas.microsoft.com/office/drawing/2014/main" id="{C624B4D2-C9BA-4AB2-AD57-0FAC94FC198C}"/>
              </a:ext>
            </a:extLst>
          </p:cNvPr>
          <p:cNvSpPr/>
          <p:nvPr/>
        </p:nvSpPr>
        <p:spPr>
          <a:xfrm>
            <a:off x="938333" y="4732089"/>
            <a:ext cx="7879080" cy="276999"/>
          </a:xfrm>
          <a:prstGeom prst="rect">
            <a:avLst/>
          </a:prstGeom>
        </p:spPr>
        <p:txBody>
          <a:bodyPr wrap="none">
            <a:spAutoFit/>
          </a:bodyPr>
          <a:lstStyle/>
          <a:p>
            <a:r>
              <a:rPr lang="zh-CN" altLang="en-US" sz="1200" b="1" dirty="0"/>
              <a:t>藤原一绘：</a:t>
            </a:r>
            <a:r>
              <a:rPr lang="zh-CN" altLang="en-US" sz="1200" dirty="0"/>
              <a:t>日本横滨国立大学教授，专注环境生态修复再生研究及应用工作，是我中心尾矿复绿技术执行负责人。</a:t>
            </a:r>
          </a:p>
        </p:txBody>
      </p:sp>
      <p:sp>
        <p:nvSpPr>
          <p:cNvPr id="24" name="矩形 23">
            <a:extLst>
              <a:ext uri="{FF2B5EF4-FFF2-40B4-BE49-F238E27FC236}">
                <a16:creationId xmlns:a16="http://schemas.microsoft.com/office/drawing/2014/main" id="{CC9B6F82-73FF-44CA-A424-5312D230072B}"/>
              </a:ext>
            </a:extLst>
          </p:cNvPr>
          <p:cNvSpPr/>
          <p:nvPr/>
        </p:nvSpPr>
        <p:spPr>
          <a:xfrm>
            <a:off x="914301" y="3856960"/>
            <a:ext cx="7548296" cy="461665"/>
          </a:xfrm>
          <a:prstGeom prst="rect">
            <a:avLst/>
          </a:prstGeom>
        </p:spPr>
        <p:txBody>
          <a:bodyPr wrap="square">
            <a:spAutoFit/>
          </a:bodyPr>
          <a:lstStyle/>
          <a:p>
            <a:r>
              <a:rPr lang="zh-CN" altLang="en-US" sz="1200" b="1" dirty="0"/>
              <a:t>市山干雄：</a:t>
            </a:r>
            <a:r>
              <a:rPr lang="zh-CN" altLang="en-US" sz="1200" dirty="0"/>
              <a:t>日本微生物研发专家，专注环保及农业用特殊菌种的筛选培育及高效复合微生物菌剂系列产品的研制开发，是我中心微生物化学研究的核心专家。</a:t>
            </a:r>
          </a:p>
        </p:txBody>
      </p:sp>
      <p:sp>
        <p:nvSpPr>
          <p:cNvPr id="26" name="矩形 25">
            <a:extLst>
              <a:ext uri="{FF2B5EF4-FFF2-40B4-BE49-F238E27FC236}">
                <a16:creationId xmlns:a16="http://schemas.microsoft.com/office/drawing/2014/main" id="{0A119C55-03E2-4E4D-9A54-418AAE1990D4}"/>
              </a:ext>
            </a:extLst>
          </p:cNvPr>
          <p:cNvSpPr/>
          <p:nvPr/>
        </p:nvSpPr>
        <p:spPr>
          <a:xfrm>
            <a:off x="918293" y="4342432"/>
            <a:ext cx="7597755" cy="276999"/>
          </a:xfrm>
          <a:prstGeom prst="rect">
            <a:avLst/>
          </a:prstGeom>
        </p:spPr>
        <p:txBody>
          <a:bodyPr wrap="square">
            <a:spAutoFit/>
          </a:bodyPr>
          <a:lstStyle/>
          <a:p>
            <a:r>
              <a:rPr lang="zh-CN" altLang="en-US" sz="1200" b="1" dirty="0"/>
              <a:t>宫胁昭：</a:t>
            </a:r>
            <a:r>
              <a:rPr lang="zh-CN" altLang="en-US" sz="1200" dirty="0"/>
              <a:t>日本横滨国立大学教授，著名植被生态学和环境保护学家，是我中心尾矿复绿项目的技术负责人。</a:t>
            </a:r>
          </a:p>
        </p:txBody>
      </p:sp>
    </p:spTree>
    <p:custDataLst>
      <p:tags r:id="rId1"/>
    </p:custDataLst>
    <p:extLst>
      <p:ext uri="{BB962C8B-B14F-4D97-AF65-F5344CB8AC3E}">
        <p14:creationId xmlns:p14="http://schemas.microsoft.com/office/powerpoint/2010/main" val="1403055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zh-CN" sz="13875" dirty="0">
                <a:gradFill>
                  <a:gsLst>
                    <a:gs pos="0">
                      <a:schemeClr val="accent1"/>
                    </a:gs>
                    <a:gs pos="100000">
                      <a:schemeClr val="accent2"/>
                    </a:gs>
                  </a:gsLst>
                  <a:lin ang="5400000" scaled="0"/>
                </a:gradFill>
                <a:latin typeface="+mn-lt"/>
                <a:ea typeface="+mn-ea"/>
              </a:rPr>
              <a:t>7</a:t>
            </a:r>
            <a:endParaRPr lang="en-US" altLang="en-US" sz="13875" dirty="0">
              <a:gradFill>
                <a:gsLst>
                  <a:gs pos="0">
                    <a:schemeClr val="accent1"/>
                  </a:gs>
                  <a:gs pos="100000">
                    <a:schemeClr val="accent2"/>
                  </a:gs>
                </a:gsLst>
                <a:lin ang="5400000" scaled="0"/>
              </a:gradFill>
              <a:latin typeface="+mn-lt"/>
              <a:ea typeface="+mn-ea"/>
            </a:endParaRPr>
          </a:p>
        </p:txBody>
      </p:sp>
      <p:sp>
        <p:nvSpPr>
          <p:cNvPr id="8" name="文本框 7"/>
          <p:cNvSpPr txBox="1"/>
          <p:nvPr>
            <p:custDataLst>
              <p:tags r:id="rId3"/>
            </p:custDataLst>
          </p:nvPr>
        </p:nvSpPr>
        <p:spPr>
          <a:xfrm>
            <a:off x="2202180" y="2445385"/>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sym typeface="+mn-ea"/>
              </a:rPr>
              <a:t>联系方式</a:t>
            </a:r>
            <a:endParaRPr lang="zh-CN" altLang="en-US" sz="3600" dirty="0">
              <a:latin typeface="方正古隶简体" panose="03000509000000000000" charset="-122"/>
              <a:ea typeface="方正古隶简体" panose="03000509000000000000" charset="-122"/>
            </a:endParaRPr>
          </a:p>
        </p:txBody>
      </p:sp>
    </p:spTree>
    <p:custDataLst>
      <p:tags r:id="rId1"/>
    </p:custDataLst>
    <p:extLst>
      <p:ext uri="{BB962C8B-B14F-4D97-AF65-F5344CB8AC3E}">
        <p14:creationId xmlns:p14="http://schemas.microsoft.com/office/powerpoint/2010/main" val="2672118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a:xfrm>
            <a:off x="519114" y="391184"/>
            <a:ext cx="1942054" cy="614362"/>
          </a:xfrm>
          <a:noFill/>
          <a:ln>
            <a:noFill/>
          </a:ln>
        </p:spPr>
        <p:txBody>
          <a:bodyPr wrap="square" lIns="75066" tIns="39034" rIns="75066" bIns="39034" anchor="ctr">
            <a:normAutofit/>
            <a:scene3d>
              <a:camera prst="orthographicFront"/>
              <a:lightRig rig="soft" dir="t">
                <a:rot lat="0" lon="0" rev="15600000"/>
              </a:lightRig>
            </a:scene3d>
            <a:sp3d extrusionH="57150" prstMaterial="softEdge">
              <a:bevelT w="25400" h="38100"/>
            </a:sp3d>
          </a:bodyPr>
          <a:lstStyle/>
          <a:p>
            <a:r>
              <a:rPr lang="zh-CN" altLang="en-US" sz="2400" dirty="0">
                <a:ln/>
                <a:solidFill>
                  <a:schemeClr val="accent6"/>
                </a:solidFill>
                <a:latin typeface="微软雅黑 Light" panose="020B0502040204020203" charset="-122"/>
                <a:ea typeface="微软雅黑 Light" panose="020B0502040204020203" charset="-122"/>
                <a:sym typeface="+mn-ea"/>
              </a:rPr>
              <a:t>联系方式</a:t>
            </a:r>
          </a:p>
        </p:txBody>
      </p:sp>
      <p:sp>
        <p:nvSpPr>
          <p:cNvPr id="34" name="TextBox 8">
            <a:extLst>
              <a:ext uri="{FF2B5EF4-FFF2-40B4-BE49-F238E27FC236}">
                <a16:creationId xmlns:a16="http://schemas.microsoft.com/office/drawing/2014/main" id="{B05C066D-A9C4-417E-AD39-F56956F8B9C1}"/>
              </a:ext>
            </a:extLst>
          </p:cNvPr>
          <p:cNvSpPr txBox="1"/>
          <p:nvPr/>
        </p:nvSpPr>
        <p:spPr>
          <a:xfrm>
            <a:off x="1691680" y="1113460"/>
            <a:ext cx="4968552" cy="2554545"/>
          </a:xfrm>
          <a:prstGeom prst="rect">
            <a:avLst/>
          </a:prstGeom>
          <a:noFill/>
        </p:spPr>
        <p:txBody>
          <a:bodyPr wrap="square" rtlCol="0">
            <a:spAutoFit/>
          </a:bodyPr>
          <a:lstStyle/>
          <a:p>
            <a:pPr>
              <a:lnSpc>
                <a:spcPct val="200000"/>
              </a:lnSpc>
            </a:pPr>
            <a:r>
              <a:rPr lang="zh-CN" altLang="en-US" sz="1600" dirty="0"/>
              <a:t>单位：广东省石油与精细化工研究院</a:t>
            </a:r>
            <a:endParaRPr lang="en-US" altLang="zh-CN" sz="1600" dirty="0"/>
          </a:p>
          <a:p>
            <a:pPr>
              <a:lnSpc>
                <a:spcPct val="200000"/>
              </a:lnSpc>
            </a:pPr>
            <a:r>
              <a:rPr lang="zh-CN" altLang="en-US" sz="1600" dirty="0"/>
              <a:t>地址：广东省广州市天河区棠下车陂西路</a:t>
            </a:r>
            <a:r>
              <a:rPr lang="en-US" altLang="zh-CN" sz="1600" dirty="0"/>
              <a:t>318</a:t>
            </a:r>
            <a:r>
              <a:rPr lang="zh-CN" altLang="en-US" sz="1600" dirty="0"/>
              <a:t>号</a:t>
            </a:r>
            <a:endParaRPr lang="en-US" altLang="zh-CN" sz="1600" dirty="0"/>
          </a:p>
          <a:p>
            <a:pPr>
              <a:lnSpc>
                <a:spcPct val="200000"/>
              </a:lnSpc>
            </a:pPr>
            <a:r>
              <a:rPr lang="zh-CN" altLang="en-US" sz="1600" dirty="0"/>
              <a:t>联系人：李媛</a:t>
            </a:r>
            <a:endParaRPr lang="en-US" altLang="zh-CN" sz="1600" dirty="0"/>
          </a:p>
          <a:p>
            <a:pPr>
              <a:lnSpc>
                <a:spcPct val="200000"/>
              </a:lnSpc>
            </a:pPr>
            <a:r>
              <a:rPr lang="zh-CN" altLang="en-US" sz="1600" dirty="0"/>
              <a:t>联系电话：</a:t>
            </a:r>
            <a:r>
              <a:rPr lang="en-US" altLang="zh-CN" sz="1600" dirty="0"/>
              <a:t>020-32377152</a:t>
            </a:r>
          </a:p>
          <a:p>
            <a:pPr>
              <a:lnSpc>
                <a:spcPct val="200000"/>
              </a:lnSpc>
            </a:pPr>
            <a:r>
              <a:rPr lang="en-US" altLang="zh-CN" sz="1600" dirty="0"/>
              <a:t>Email</a:t>
            </a:r>
            <a:r>
              <a:rPr lang="zh-CN" altLang="en-US" sz="1600" dirty="0"/>
              <a:t>：</a:t>
            </a:r>
            <a:r>
              <a:rPr lang="en-US" altLang="zh-CN" sz="1600" dirty="0"/>
              <a:t>314646735@qq.com</a:t>
            </a:r>
          </a:p>
        </p:txBody>
      </p:sp>
    </p:spTree>
    <p:custDataLst>
      <p:tags r:id="rId1"/>
    </p:custDataLst>
    <p:extLst>
      <p:ext uri="{BB962C8B-B14F-4D97-AF65-F5344CB8AC3E}">
        <p14:creationId xmlns:p14="http://schemas.microsoft.com/office/powerpoint/2010/main" val="3364979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85" y="2040499"/>
            <a:ext cx="6993000" cy="1205055"/>
          </a:xfrm>
        </p:spPr>
        <p:txBody>
          <a:bodyPr/>
          <a:lstStyle/>
          <a:p>
            <a:pPr algn="ctr"/>
            <a:r>
              <a:rPr lang="en-US" altLang="zh-CN" sz="4800" dirty="0">
                <a:latin typeface="Swis721 Hv BT" panose="020B0804020202020204" charset="0"/>
              </a:rPr>
              <a:t>Thank You</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txBox="1">
            <a:spLocks noGrp="1"/>
          </p:cNvSpPr>
          <p:nvPr>
            <p:ph type="title"/>
          </p:nvPr>
        </p:nvSpPr>
        <p:spPr>
          <a:xfrm>
            <a:off x="391795" y="206514"/>
            <a:ext cx="8454390" cy="470257"/>
          </a:xfrm>
          <a:noFill/>
        </p:spPr>
        <p:txBody>
          <a:bodyPr wrap="square" lIns="91440" tIns="45720" rIns="91440" bIns="45720" rtlCol="0" anchor="ctr" anchorCtr="0">
            <a:spAutoFit/>
            <a:scene3d>
              <a:camera prst="orthographicFront"/>
              <a:lightRig rig="soft" dir="t">
                <a:rot lat="0" lon="0" rev="15600000"/>
              </a:lightRig>
            </a:scene3d>
            <a:sp3d extrusionH="57150" prstMaterial="softEdge">
              <a:bevelT w="25400" h="38100"/>
            </a:sp3d>
          </a:bodyPr>
          <a:lstStyle/>
          <a:p>
            <a:pPr lvl="0" algn="l" defTabSz="914400" fontAlgn="base">
              <a:lnSpc>
                <a:spcPct val="110000"/>
              </a:lnSpc>
            </a:pPr>
            <a:r>
              <a:rPr lang="zh-CN" altLang="en-US" sz="2400" dirty="0">
                <a:solidFill>
                  <a:schemeClr val="accent6"/>
                </a:solidFill>
                <a:effectLst/>
                <a:latin typeface="书体坊赵九江钢笔行书" panose="03000509000000000000" charset="-122"/>
                <a:ea typeface="书体坊赵九江钢笔行书" panose="03000509000000000000" charset="-122"/>
                <a:cs typeface="+mn-cs"/>
                <a:sym typeface="+mn-ea"/>
              </a:rPr>
              <a:t>单位简介</a:t>
            </a:r>
          </a:p>
        </p:txBody>
      </p:sp>
      <p:sp>
        <p:nvSpPr>
          <p:cNvPr id="25602" name="文本框 1"/>
          <p:cNvSpPr txBox="1"/>
          <p:nvPr/>
        </p:nvSpPr>
        <p:spPr>
          <a:xfrm>
            <a:off x="456565" y="708820"/>
            <a:ext cx="8244840" cy="812530"/>
          </a:xfrm>
          <a:prstGeom prst="rect">
            <a:avLst/>
          </a:prstGeom>
          <a:noFill/>
          <a:ln w="12700" cmpd="sng">
            <a:solidFill>
              <a:schemeClr val="bg1">
                <a:lumMod val="65000"/>
              </a:schemeClr>
            </a:solidFill>
            <a:prstDash val="solid"/>
          </a:ln>
        </p:spPr>
        <p:txBody>
          <a:bodyPr wrap="square" anchor="t">
            <a:spAutoFit/>
          </a:bodyPr>
          <a:lstStyle/>
          <a:p>
            <a:pPr>
              <a:lnSpc>
                <a:spcPct val="130000"/>
              </a:lnSpc>
              <a:spcBef>
                <a:spcPts val="0"/>
              </a:spcBef>
              <a:spcAft>
                <a:spcPts val="0"/>
              </a:spcAft>
            </a:pPr>
            <a:r>
              <a:rPr lang="zh-CN" altLang="en-US" sz="1200" noProof="1">
                <a:latin typeface="微软雅黑 Light" panose="020B0502040204020203" charset="-122"/>
                <a:ea typeface="微软雅黑 Light" panose="020B0502040204020203" charset="-122"/>
                <a:cs typeface="+mn-cs"/>
              </a:rPr>
              <a:t>广东省石油与精细化工研究院环境技术研究中心主要从事以微生物化学工程进行环境治理与生态农业技术开发，围绕国家环保与农业产业政策及行业形势，开展前瞻性基础研究和应用工程技术开发，并与英国牛津大学</a:t>
            </a:r>
            <a:r>
              <a:rPr lang="zh-CN" altLang="en-US" sz="1200" noProof="1">
                <a:latin typeface="微软雅黑 Light" panose="020B0502040204020203" charset="-122"/>
                <a:ea typeface="微软雅黑 Light" panose="020B0502040204020203" charset="-122"/>
              </a:rPr>
              <a:t>、澳洲</a:t>
            </a:r>
            <a:r>
              <a:rPr lang="zh-CN" altLang="en-US" sz="1200" noProof="1">
                <a:latin typeface="微软雅黑 Light" panose="020B0502040204020203" charset="-122"/>
                <a:ea typeface="微软雅黑 Light" panose="020B0502040204020203" charset="-122"/>
                <a:cs typeface="+mn-cs"/>
              </a:rPr>
              <a:t>昆士兰大学、中山大学、广东工业大学</a:t>
            </a:r>
            <a:r>
              <a:rPr lang="zh-CN" altLang="en-US" sz="1200" noProof="1">
                <a:latin typeface="微软雅黑 Light" panose="020B0502040204020203" charset="-122"/>
                <a:ea typeface="微软雅黑 Light" panose="020B0502040204020203" charset="-122"/>
              </a:rPr>
              <a:t>及日本、美国等科研机构</a:t>
            </a:r>
            <a:r>
              <a:rPr lang="zh-CN" altLang="en-US" sz="1200" noProof="1">
                <a:latin typeface="微软雅黑 Light" panose="020B0502040204020203" charset="-122"/>
                <a:ea typeface="微软雅黑 Light" panose="020B0502040204020203" charset="-122"/>
                <a:cs typeface="+mn-cs"/>
              </a:rPr>
              <a:t>展开深入合作，在我国生态与环保科技领域具有领先水平。</a:t>
            </a:r>
          </a:p>
        </p:txBody>
      </p:sp>
      <p:sp>
        <p:nvSpPr>
          <p:cNvPr id="13315" name="Text Box 16"/>
          <p:cNvSpPr txBox="1"/>
          <p:nvPr/>
        </p:nvSpPr>
        <p:spPr>
          <a:xfrm>
            <a:off x="2742565" y="1619410"/>
            <a:ext cx="5959475" cy="865045"/>
          </a:xfrm>
          <a:custGeom>
            <a:avLst/>
            <a:gdLst>
              <a:gd name="txL" fmla="*/ 0 w 5958205"/>
              <a:gd name="txT" fmla="*/ 0 h 864006"/>
              <a:gd name="txR" fmla="*/ 5958205 w 5958205"/>
              <a:gd name="txB" fmla="*/ 864006 h 864006"/>
            </a:gdLst>
            <a:ahLst/>
            <a:cxnLst>
              <a:cxn ang="0">
                <a:pos x="5958205" y="432003"/>
              </a:cxn>
              <a:cxn ang="5400000">
                <a:pos x="2979102" y="864006"/>
              </a:cxn>
              <a:cxn ang="10800000">
                <a:pos x="0" y="432003"/>
              </a:cxn>
              <a:cxn ang="16200000">
                <a:pos x="2979102" y="0"/>
              </a:cxn>
            </a:cxnLst>
            <a:rect l="txL" t="txT" r="txR" b="txB"/>
            <a:pathLst>
              <a:path w="5958205" h="864006">
                <a:moveTo>
                  <a:pt x="0" y="0"/>
                </a:moveTo>
                <a:lnTo>
                  <a:pt x="5958205" y="0"/>
                </a:lnTo>
                <a:lnTo>
                  <a:pt x="5958205" y="0"/>
                </a:lnTo>
                <a:lnTo>
                  <a:pt x="5958205" y="864006"/>
                </a:lnTo>
                <a:lnTo>
                  <a:pt x="5958205" y="864006"/>
                </a:lnTo>
                <a:lnTo>
                  <a:pt x="0" y="864006"/>
                </a:lnTo>
                <a:lnTo>
                  <a:pt x="0" y="864006"/>
                </a:lnTo>
                <a:lnTo>
                  <a:pt x="0" y="0"/>
                </a:lnTo>
                <a:lnTo>
                  <a:pt x="0" y="0"/>
                </a:lnTo>
                <a:close/>
              </a:path>
            </a:pathLst>
          </a:custGeom>
          <a:noFill/>
          <a:ln w="12700" cmpd="sng">
            <a:solidFill>
              <a:schemeClr val="bg1">
                <a:lumMod val="85000"/>
              </a:schemeClr>
            </a:solidFill>
            <a:prstDash val="solid"/>
          </a:ln>
        </p:spPr>
        <p:txBody>
          <a:bodyPr wrap="square" anchor="t">
            <a:spAutoFit/>
          </a:bodyPr>
          <a:lstStyle/>
          <a:p>
            <a:pPr lvl="0" algn="l">
              <a:lnSpc>
                <a:spcPct val="120000"/>
              </a:lnSpc>
              <a:spcBef>
                <a:spcPts val="0"/>
              </a:spcBef>
              <a:spcAft>
                <a:spcPts val="0"/>
              </a:spcAft>
            </a:pPr>
            <a:r>
              <a:rPr lang="zh-CN" altLang="en-US" sz="1000" dirty="0">
                <a:latin typeface="微软雅黑 Light" panose="020B0502040204020203" charset="-122"/>
                <a:ea typeface="微软雅黑 Light" panose="020B0502040204020203" charset="-122"/>
                <a:sym typeface="+mn-ea"/>
              </a:rPr>
              <a:t>▪ </a:t>
            </a:r>
            <a:r>
              <a:rPr lang="zh-CN" altLang="en-US" sz="1000" dirty="0">
                <a:latin typeface="微软雅黑 Light" panose="020B0502040204020203" charset="-122"/>
                <a:ea typeface="微软雅黑 Light" panose="020B0502040204020203" charset="-122"/>
                <a:sym typeface="黑体" panose="02010609060101010101" charset="-122"/>
              </a:rPr>
              <a:t>2015年新《环保法》的推出，各项环保政策日臻严格，针对污水及有机固废处理等环保治理需求</a:t>
            </a:r>
            <a:endParaRPr lang="en-US" altLang="zh-CN" sz="1000" dirty="0">
              <a:latin typeface="微软雅黑 Light" panose="020B0502040204020203" charset="-122"/>
              <a:ea typeface="微软雅黑 Light" panose="020B0502040204020203" charset="-122"/>
              <a:sym typeface="黑体" panose="02010609060101010101" charset="-122"/>
            </a:endParaRPr>
          </a:p>
          <a:p>
            <a:pPr lvl="0" algn="l">
              <a:lnSpc>
                <a:spcPct val="120000"/>
              </a:lnSpc>
              <a:spcBef>
                <a:spcPts val="0"/>
              </a:spcBef>
              <a:spcAft>
                <a:spcPts val="0"/>
              </a:spcAft>
            </a:pPr>
            <a:r>
              <a:rPr lang="en-US" altLang="zh-CN" sz="1000" dirty="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持续上升。 2017年是环保政策年，修改后的水污染防治法出台，土壤污染防治法开始征求意见。</a:t>
            </a:r>
          </a:p>
          <a:p>
            <a:pPr lvl="0" algn="l">
              <a:lnSpc>
                <a:spcPct val="120000"/>
              </a:lnSpc>
              <a:spcBef>
                <a:spcPts val="0"/>
              </a:spcBef>
              <a:spcAft>
                <a:spcPts val="0"/>
              </a:spcAft>
            </a:pPr>
            <a:r>
              <a:rPr lang="zh-CN" altLang="en-US" sz="1000" dirty="0">
                <a:latin typeface="微软雅黑 Light" panose="020B0502040204020203" charset="-122"/>
                <a:ea typeface="微软雅黑 Light" panose="020B0502040204020203" charset="-122"/>
                <a:sym typeface="黑体" panose="02010609060101010101" charset="-122"/>
              </a:rPr>
              <a:t>▪ 在政策驱动和市场需求之下，今明两年将迎来投资高峰，万亿级市场空间有望释放。有专家预计，到</a:t>
            </a:r>
          </a:p>
          <a:p>
            <a:pPr lvl="0" algn="l">
              <a:lnSpc>
                <a:spcPct val="120000"/>
              </a:lnSpc>
              <a:spcBef>
                <a:spcPts val="0"/>
              </a:spcBef>
              <a:spcAft>
                <a:spcPts val="0"/>
              </a:spcAft>
            </a:pPr>
            <a:r>
              <a:rPr lang="zh-CN" altLang="en-US" sz="1000" dirty="0">
                <a:latin typeface="微软雅黑 Light" panose="020B0502040204020203" charset="-122"/>
                <a:ea typeface="微软雅黑 Light" panose="020B0502040204020203" charset="-122"/>
                <a:sym typeface="黑体" panose="02010609060101010101" charset="-122"/>
              </a:rPr>
              <a:t>  2020年前后，环保产业规模将接近10万亿，环保产业占GDP的比重将从现在的7%提升到超过10%。</a:t>
            </a:r>
            <a:endParaRPr lang="zh-CN" altLang="en-US" sz="200" dirty="0">
              <a:latin typeface="微软雅黑 Light" panose="020B0502040204020203" charset="-122"/>
              <a:ea typeface="微软雅黑 Light" panose="020B0502040204020203" charset="-122"/>
              <a:sym typeface="黑体" panose="02010609060101010101" charset="-122"/>
            </a:endParaRPr>
          </a:p>
          <a:p>
            <a:pPr lvl="0" algn="l">
              <a:lnSpc>
                <a:spcPct val="120000"/>
              </a:lnSpc>
              <a:spcBef>
                <a:spcPts val="0"/>
              </a:spcBef>
              <a:spcAft>
                <a:spcPts val="0"/>
              </a:spcAft>
            </a:pPr>
            <a:endParaRPr lang="zh-CN" altLang="en-US" sz="200" dirty="0">
              <a:latin typeface="微软雅黑 Light" panose="020B0502040204020203" charset="-122"/>
              <a:ea typeface="微软雅黑 Light" panose="020B0502040204020203" charset="-122"/>
              <a:sym typeface="黑体" panose="02010609060101010101" charset="-122"/>
            </a:endParaRPr>
          </a:p>
        </p:txBody>
      </p:sp>
      <p:sp>
        <p:nvSpPr>
          <p:cNvPr id="2" name="标题 1"/>
          <p:cNvSpPr>
            <a:spLocks noGrp="1"/>
          </p:cNvSpPr>
          <p:nvPr/>
        </p:nvSpPr>
        <p:spPr>
          <a:xfrm>
            <a:off x="459105" y="1619410"/>
            <a:ext cx="2223770" cy="860425"/>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vert="horz" wrap="square" lIns="75066" tIns="39034" rIns="75066" bIns="39034" rtlCol="0" anchor="ctr">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pPr algn="ctr" fontAlgn="base"/>
            <a:r>
              <a:rPr lang="zh-CN" altLang="en-US" sz="2000" strike="noStrike" noProof="1">
                <a:ln/>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rPr>
              <a:t>广阔的</a:t>
            </a:r>
          </a:p>
          <a:p>
            <a:pPr algn="ctr" fontAlgn="base"/>
            <a:r>
              <a:rPr lang="zh-CN" altLang="en-US" sz="2000" strike="noStrike" noProof="1">
                <a:ln/>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rPr>
              <a:t>市场空间和前景</a:t>
            </a:r>
          </a:p>
        </p:txBody>
      </p:sp>
      <p:sp>
        <p:nvSpPr>
          <p:cNvPr id="28" name="标题 1"/>
          <p:cNvSpPr>
            <a:spLocks noGrp="1"/>
          </p:cNvSpPr>
          <p:nvPr/>
        </p:nvSpPr>
        <p:spPr>
          <a:xfrm>
            <a:off x="452120" y="2536350"/>
            <a:ext cx="2230755" cy="860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Overflow="overflow" horzOverflow="overflow" vert="horz" wrap="square" lIns="75066" tIns="39034" rIns="75066" bIns="39034" numCol="1" spcCol="0" rtlCol="0" fromWordArt="0" anchor="ctr" anchorCtr="0" forceAA="0" compatLnSpc="1">
            <a:no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强大的</a:t>
            </a:r>
          </a:p>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核心技术体系</a:t>
            </a:r>
          </a:p>
        </p:txBody>
      </p:sp>
      <p:sp>
        <p:nvSpPr>
          <p:cNvPr id="13318" name="Text Box 16"/>
          <p:cNvSpPr txBox="1"/>
          <p:nvPr/>
        </p:nvSpPr>
        <p:spPr>
          <a:xfrm>
            <a:off x="2739390" y="2536985"/>
            <a:ext cx="5957888" cy="846386"/>
          </a:xfrm>
          <a:custGeom>
            <a:avLst/>
            <a:gdLst>
              <a:gd name="txL" fmla="*/ 0 w 5958205"/>
              <a:gd name="txT" fmla="*/ 0 h 864006"/>
              <a:gd name="txR" fmla="*/ 5958205 w 5958205"/>
              <a:gd name="txB" fmla="*/ 864006 h 864006"/>
            </a:gdLst>
            <a:ahLst/>
            <a:cxnLst>
              <a:cxn ang="0">
                <a:pos x="5958205" y="432003"/>
              </a:cxn>
              <a:cxn ang="5400000">
                <a:pos x="2979102" y="864006"/>
              </a:cxn>
              <a:cxn ang="10800000">
                <a:pos x="0" y="432003"/>
              </a:cxn>
              <a:cxn ang="16200000">
                <a:pos x="2979102" y="0"/>
              </a:cxn>
            </a:cxnLst>
            <a:rect l="txL" t="txT" r="txR" b="txB"/>
            <a:pathLst>
              <a:path w="5958205" h="864006">
                <a:moveTo>
                  <a:pt x="0" y="0"/>
                </a:moveTo>
                <a:lnTo>
                  <a:pt x="5958205" y="0"/>
                </a:lnTo>
                <a:lnTo>
                  <a:pt x="5958205" y="0"/>
                </a:lnTo>
                <a:lnTo>
                  <a:pt x="5958205" y="864006"/>
                </a:lnTo>
                <a:lnTo>
                  <a:pt x="5958205" y="864006"/>
                </a:lnTo>
                <a:lnTo>
                  <a:pt x="0" y="864006"/>
                </a:lnTo>
                <a:lnTo>
                  <a:pt x="0" y="864006"/>
                </a:lnTo>
                <a:lnTo>
                  <a:pt x="0" y="0"/>
                </a:lnTo>
                <a:lnTo>
                  <a:pt x="0" y="0"/>
                </a:lnTo>
                <a:close/>
              </a:path>
            </a:pathLst>
          </a:custGeom>
          <a:solidFill>
            <a:schemeClr val="accent6">
              <a:lumMod val="20000"/>
              <a:lumOff val="80000"/>
            </a:schemeClr>
          </a:solidFill>
          <a:ln w="12700" cmpd="sng">
            <a:solidFill>
              <a:schemeClr val="bg1">
                <a:lumMod val="85000"/>
              </a:schemeClr>
            </a:solidFill>
            <a:prstDash val="solid"/>
          </a:ln>
        </p:spPr>
        <p:txBody>
          <a:bodyPr wrap="square" anchor="t">
            <a:spAutoFit/>
          </a:bodyPr>
          <a:lstStyle/>
          <a:p>
            <a:pPr lvl="0" algn="l">
              <a:lnSpc>
                <a:spcPct val="100000"/>
              </a:lnSpc>
              <a:spcBef>
                <a:spcPts val="0"/>
              </a:spcBef>
              <a:spcAft>
                <a:spcPts val="0"/>
              </a:spcAft>
            </a:pPr>
            <a:r>
              <a:rPr lang="zh-CN" altLang="en-US" sz="1000" dirty="0">
                <a:latin typeface="微软雅黑 Light" panose="020B0502040204020203" charset="-122"/>
                <a:ea typeface="微软雅黑 Light" panose="020B0502040204020203" charset="-122"/>
                <a:sym typeface="黑体" panose="02010609060101010101" charset="-122"/>
              </a:rPr>
              <a:t>▪ 拥有多项核心技术，以水处理、有机固废处理、环境污染治理及生态循环农业为主要业务发展方向，</a:t>
            </a:r>
            <a:endParaRPr lang="en-US" altLang="zh-CN"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r>
              <a:rPr lang="en-US" altLang="zh-CN" sz="1000" dirty="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形成多套核心技术体系；多项技术在行业内处于领先地位，形成难以复制的核心竞争力。</a:t>
            </a:r>
            <a:endParaRPr lang="en-US" altLang="zh-CN"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95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950" dirty="0">
              <a:latin typeface="微软雅黑 Light" panose="020B0502040204020203" charset="-122"/>
              <a:ea typeface="微软雅黑 Light" panose="020B0502040204020203" charset="-122"/>
              <a:sym typeface="黑体" panose="02010609060101010101" charset="-122"/>
            </a:endParaRPr>
          </a:p>
        </p:txBody>
      </p:sp>
      <p:sp>
        <p:nvSpPr>
          <p:cNvPr id="31" name="标题 1"/>
          <p:cNvSpPr>
            <a:spLocks noGrp="1"/>
          </p:cNvSpPr>
          <p:nvPr/>
        </p:nvSpPr>
        <p:spPr>
          <a:xfrm>
            <a:off x="448945" y="3452655"/>
            <a:ext cx="2230755" cy="860425"/>
          </a:xfrm>
          <a:prstGeom prst="rect">
            <a:avLst/>
          </a:prstGeom>
          <a:solidFill>
            <a:schemeClr val="accent6">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vertOverflow="overflow" horzOverflow="overflow" vert="horz" wrap="square" lIns="75066" tIns="39034" rIns="75066" bIns="39034" numCol="1" spcCol="0" rtlCol="0" fromWordArt="0" anchor="ctr" anchorCtr="0" forceAA="0" compatLnSpc="1">
            <a:no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实力雄厚的</a:t>
            </a:r>
          </a:p>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研发团队</a:t>
            </a:r>
          </a:p>
        </p:txBody>
      </p:sp>
      <p:sp>
        <p:nvSpPr>
          <p:cNvPr id="13320" name="Text Box 16"/>
          <p:cNvSpPr txBox="1"/>
          <p:nvPr/>
        </p:nvSpPr>
        <p:spPr>
          <a:xfrm>
            <a:off x="2736215" y="3454560"/>
            <a:ext cx="5957888" cy="846386"/>
          </a:xfrm>
          <a:custGeom>
            <a:avLst/>
            <a:gdLst>
              <a:gd name="txL" fmla="*/ 0 w 5958205"/>
              <a:gd name="txT" fmla="*/ 0 h 864006"/>
              <a:gd name="txR" fmla="*/ 5958205 w 5958205"/>
              <a:gd name="txB" fmla="*/ 864006 h 864006"/>
            </a:gdLst>
            <a:ahLst/>
            <a:cxnLst>
              <a:cxn ang="0">
                <a:pos x="5958205" y="432003"/>
              </a:cxn>
              <a:cxn ang="5400000">
                <a:pos x="2979102" y="864006"/>
              </a:cxn>
              <a:cxn ang="10800000">
                <a:pos x="0" y="432003"/>
              </a:cxn>
              <a:cxn ang="16200000">
                <a:pos x="2979102" y="0"/>
              </a:cxn>
            </a:cxnLst>
            <a:rect l="txL" t="txT" r="txR" b="txB"/>
            <a:pathLst>
              <a:path w="5958205" h="864006">
                <a:moveTo>
                  <a:pt x="0" y="0"/>
                </a:moveTo>
                <a:lnTo>
                  <a:pt x="5958205" y="0"/>
                </a:lnTo>
                <a:lnTo>
                  <a:pt x="5958205" y="0"/>
                </a:lnTo>
                <a:lnTo>
                  <a:pt x="5958205" y="864006"/>
                </a:lnTo>
                <a:lnTo>
                  <a:pt x="5958205" y="864006"/>
                </a:lnTo>
                <a:lnTo>
                  <a:pt x="0" y="864006"/>
                </a:lnTo>
                <a:lnTo>
                  <a:pt x="0" y="864006"/>
                </a:lnTo>
                <a:lnTo>
                  <a:pt x="0" y="0"/>
                </a:lnTo>
                <a:lnTo>
                  <a:pt x="0" y="0"/>
                </a:lnTo>
                <a:close/>
              </a:path>
            </a:pathLst>
          </a:custGeom>
          <a:noFill/>
          <a:ln w="12700" cmpd="sng">
            <a:solidFill>
              <a:schemeClr val="bg1">
                <a:lumMod val="85000"/>
              </a:schemeClr>
            </a:solidFill>
            <a:prstDash val="solid"/>
          </a:ln>
        </p:spPr>
        <p:txBody>
          <a:bodyPr wrap="square" anchor="t">
            <a:spAutoFit/>
          </a:bodyPr>
          <a:lstStyle/>
          <a:p>
            <a:pPr lvl="0" algn="l">
              <a:lnSpc>
                <a:spcPct val="100000"/>
              </a:lnSpc>
              <a:spcBef>
                <a:spcPts val="0"/>
              </a:spcBef>
              <a:spcAft>
                <a:spcPts val="0"/>
              </a:spcAft>
            </a:pPr>
            <a:r>
              <a:rPr lang="zh-CN" altLang="en-US" sz="1000" dirty="0">
                <a:latin typeface="微软雅黑 Light" panose="020B0502040204020203" charset="-122"/>
                <a:ea typeface="微软雅黑 Light" panose="020B0502040204020203" charset="-122"/>
                <a:sym typeface="黑体" panose="02010609060101010101" charset="-122"/>
              </a:rPr>
              <a:t>▪ 技术团队专业覆盖广泛，科研能力强：涵盖环境工程、水处理工程、绿色化工、微生物工程、土壤修  </a:t>
            </a:r>
            <a:endParaRPr lang="en-US" altLang="zh-CN"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r>
              <a:rPr lang="en-US" altLang="zh-CN" sz="1000" dirty="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复、植物种植、动物营养等多学科多专业人才，项目经验丰富，技术研发及服务能力强。</a:t>
            </a:r>
          </a:p>
          <a:p>
            <a:pPr lvl="0" algn="l">
              <a:lnSpc>
                <a:spcPct val="100000"/>
              </a:lnSpc>
              <a:spcBef>
                <a:spcPts val="0"/>
              </a:spcBef>
              <a:spcAft>
                <a:spcPts val="0"/>
              </a:spcAft>
            </a:pPr>
            <a:endParaRPr lang="zh-CN" altLang="en-US"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95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950" dirty="0">
              <a:latin typeface="微软雅黑 Light" panose="020B0502040204020203" charset="-122"/>
              <a:ea typeface="微软雅黑 Light" panose="020B0502040204020203" charset="-122"/>
              <a:sym typeface="黑体" panose="02010609060101010101" charset="-122"/>
            </a:endParaRPr>
          </a:p>
        </p:txBody>
      </p:sp>
      <p:sp>
        <p:nvSpPr>
          <p:cNvPr id="35" name="标题 1"/>
          <p:cNvSpPr>
            <a:spLocks noGrp="1"/>
          </p:cNvSpPr>
          <p:nvPr/>
        </p:nvSpPr>
        <p:spPr>
          <a:xfrm>
            <a:off x="443865" y="4368960"/>
            <a:ext cx="2230755" cy="86042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Overflow="overflow" horzOverflow="overflow" vert="horz" wrap="square" lIns="75066" tIns="39034" rIns="75066" bIns="39034" numCol="1" spcCol="0" rtlCol="0" fromWordArt="0" anchor="ctr" anchorCtr="0" forceAA="0" compatLnSpc="1">
            <a:noAutofit/>
            <a:scene3d>
              <a:camera prst="orthographicFront"/>
              <a:lightRig rig="threePt" dir="t"/>
            </a:scene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可持续的</a:t>
            </a:r>
          </a:p>
          <a:p>
            <a:pPr lvl="0" algn="ctr"/>
            <a:r>
              <a:rPr lang="zh-CN" altLang="en-US" sz="2000" dirty="0">
                <a:solidFill>
                  <a:schemeClr val="bg2"/>
                </a:solidFill>
                <a:effectLst>
                  <a:innerShdw blurRad="63500" dist="50800" dir="13500000">
                    <a:srgbClr val="000000">
                      <a:alpha val="50000"/>
                    </a:srgbClr>
                  </a:innerShdw>
                </a:effectLst>
                <a:latin typeface="微软雅黑 Light" panose="020B0502040204020203" charset="-122"/>
                <a:ea typeface="微软雅黑 Light" panose="020B0502040204020203" charset="-122"/>
                <a:sym typeface="+mn-ea"/>
              </a:rPr>
              <a:t>高盈利商业模式</a:t>
            </a:r>
          </a:p>
        </p:txBody>
      </p:sp>
      <p:sp>
        <p:nvSpPr>
          <p:cNvPr id="13322" name="Text Box 16"/>
          <p:cNvSpPr txBox="1"/>
          <p:nvPr/>
        </p:nvSpPr>
        <p:spPr>
          <a:xfrm>
            <a:off x="2731453" y="4370548"/>
            <a:ext cx="5957887" cy="861774"/>
          </a:xfrm>
          <a:custGeom>
            <a:avLst/>
            <a:gdLst>
              <a:gd name="txL" fmla="*/ 0 w 5958205"/>
              <a:gd name="txT" fmla="*/ 0 h 864006"/>
              <a:gd name="txR" fmla="*/ 5958205 w 5958205"/>
              <a:gd name="txB" fmla="*/ 864006 h 864006"/>
            </a:gdLst>
            <a:ahLst/>
            <a:cxnLst>
              <a:cxn ang="0">
                <a:pos x="5958205" y="432003"/>
              </a:cxn>
              <a:cxn ang="5400000">
                <a:pos x="2979102" y="864006"/>
              </a:cxn>
              <a:cxn ang="10800000">
                <a:pos x="0" y="432003"/>
              </a:cxn>
              <a:cxn ang="16200000">
                <a:pos x="2979102" y="0"/>
              </a:cxn>
            </a:cxnLst>
            <a:rect l="txL" t="txT" r="txR" b="txB"/>
            <a:pathLst>
              <a:path w="5958205" h="864006">
                <a:moveTo>
                  <a:pt x="0" y="0"/>
                </a:moveTo>
                <a:lnTo>
                  <a:pt x="5958205" y="0"/>
                </a:lnTo>
                <a:lnTo>
                  <a:pt x="5958205" y="0"/>
                </a:lnTo>
                <a:lnTo>
                  <a:pt x="5958205" y="864006"/>
                </a:lnTo>
                <a:lnTo>
                  <a:pt x="5958205" y="864006"/>
                </a:lnTo>
                <a:lnTo>
                  <a:pt x="0" y="864006"/>
                </a:lnTo>
                <a:lnTo>
                  <a:pt x="0" y="864006"/>
                </a:lnTo>
                <a:lnTo>
                  <a:pt x="0" y="0"/>
                </a:lnTo>
                <a:lnTo>
                  <a:pt x="0" y="0"/>
                </a:lnTo>
                <a:close/>
              </a:path>
            </a:pathLst>
          </a:custGeom>
          <a:solidFill>
            <a:schemeClr val="accent6">
              <a:lumMod val="20000"/>
              <a:lumOff val="80000"/>
            </a:schemeClr>
          </a:solidFill>
          <a:ln w="12700" cmpd="sng">
            <a:solidFill>
              <a:schemeClr val="bg1">
                <a:lumMod val="85000"/>
              </a:schemeClr>
            </a:solidFill>
            <a:prstDash val="solid"/>
          </a:ln>
        </p:spPr>
        <p:txBody>
          <a:bodyPr wrap="square" anchor="t">
            <a:spAutoFit/>
          </a:bodyPr>
          <a:lstStyle/>
          <a:p>
            <a:pPr lvl="0" algn="l">
              <a:lnSpc>
                <a:spcPct val="100000"/>
              </a:lnSpc>
              <a:spcBef>
                <a:spcPts val="0"/>
              </a:spcBef>
              <a:spcAft>
                <a:spcPts val="0"/>
              </a:spcAft>
            </a:pPr>
            <a:r>
              <a:rPr lang="zh-CN" altLang="en-US" sz="1000" dirty="0">
                <a:latin typeface="微软雅黑 Light" panose="020B0502040204020203" charset="-122"/>
                <a:ea typeface="微软雅黑 Light" panose="020B0502040204020203" charset="-122"/>
                <a:sym typeface="黑体" panose="02010609060101010101" charset="-122"/>
              </a:rPr>
              <a:t>▪ 拥有高竞争力的技术及产品体系，为可持续的高盈利商业模式提供坚实基础，在行业竞争中保持工艺</a:t>
            </a:r>
            <a:endParaRPr lang="en-US" altLang="zh-CN"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r>
              <a:rPr lang="en-US" altLang="zh-CN" sz="1000" dirty="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技术与商业模式的领先。 </a:t>
            </a:r>
          </a:p>
          <a:p>
            <a:pPr lvl="0" algn="l">
              <a:lnSpc>
                <a:spcPct val="100000"/>
              </a:lnSpc>
              <a:spcBef>
                <a:spcPts val="0"/>
              </a:spcBef>
              <a:spcAft>
                <a:spcPts val="0"/>
              </a:spcAft>
            </a:pPr>
            <a:endParaRPr lang="zh-CN" altLang="en-US"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1000" dirty="0">
              <a:latin typeface="微软雅黑 Light" panose="020B0502040204020203" charset="-122"/>
              <a:ea typeface="微软雅黑 Light" panose="020B0502040204020203" charset="-122"/>
              <a:sym typeface="黑体" panose="02010609060101010101" charset="-122"/>
            </a:endParaRPr>
          </a:p>
          <a:p>
            <a:pPr lvl="0" algn="l">
              <a:lnSpc>
                <a:spcPct val="100000"/>
              </a:lnSpc>
              <a:spcBef>
                <a:spcPts val="0"/>
              </a:spcBef>
              <a:spcAft>
                <a:spcPts val="0"/>
              </a:spcAft>
            </a:pPr>
            <a:endParaRPr lang="zh-CN" altLang="en-US" sz="1000" dirty="0">
              <a:latin typeface="微软雅黑 Light" panose="020B0502040204020203" charset="-122"/>
              <a:ea typeface="微软雅黑 Light" panose="020B0502040204020203" charset="-122"/>
              <a:sym typeface="黑体" panose="02010609060101010101" charset="-122"/>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4"/>
          <p:cNvSpPr txBox="1"/>
          <p:nvPr>
            <p:custDataLst>
              <p:tags r:id="rId2"/>
            </p:custDataLst>
          </p:nvPr>
        </p:nvSpPr>
        <p:spPr>
          <a:xfrm>
            <a:off x="1776006" y="1542993"/>
            <a:ext cx="1714500" cy="2069795"/>
          </a:xfrm>
          <a:prstGeom prst="rect">
            <a:avLst/>
          </a:prstGeom>
        </p:spPr>
        <p:txBody>
          <a:bodyPr vert="horz" lIns="0" tIns="34290" rIns="0" bIns="34290" rtlCol="0" anchor="ctr">
            <a:normAutofit fontScale="92500" lnSpcReduction="10000"/>
          </a:bodyPr>
          <a:lstStyle>
            <a:lvl1pPr marL="1143000" indent="-1143000" algn="r" defTabSz="914400" rtl="0" eaLnBrk="1" latinLnBrk="0" hangingPunct="1">
              <a:lnSpc>
                <a:spcPct val="110000"/>
              </a:lnSpc>
              <a:spcBef>
                <a:spcPts val="1800"/>
              </a:spcBef>
              <a:spcAft>
                <a:spcPts val="0"/>
              </a:spcAft>
              <a:buSzPct val="80000"/>
              <a:buFont typeface="Arial" panose="020B0604020202020204" pitchFamily="34" charset="0"/>
              <a:buNone/>
              <a:defRPr lang="zh-CN" altLang="en-US" sz="23900" b="1" i="1" kern="1200" baseline="0" dirty="0">
                <a:gradFill>
                  <a:gsLst>
                    <a:gs pos="0">
                      <a:schemeClr val="accent2"/>
                    </a:gs>
                    <a:gs pos="100000">
                      <a:schemeClr val="accent1"/>
                    </a:gs>
                  </a:gsLst>
                  <a:lin ang="5400000" scaled="0"/>
                </a:gradFill>
                <a:latin typeface="Felix Titling" pitchFamily="82" charset="0"/>
                <a:ea typeface="幼圆" panose="02010509060101010101" pitchFamily="49" charset="-122"/>
                <a:cs typeface="+mn-cs"/>
              </a:defRPr>
            </a:lvl1pPr>
            <a:lvl2pPr marL="357505" indent="-285750" algn="just" defTabSz="914400" rtl="0" eaLnBrk="1" latinLnBrk="0" hangingPunct="1">
              <a:lnSpc>
                <a:spcPct val="130000"/>
              </a:lnSpc>
              <a:spcBef>
                <a:spcPts val="200"/>
              </a:spcBef>
              <a:spcAft>
                <a:spcPts val="800"/>
              </a:spcAft>
              <a:buFont typeface="宋体-方正超大字符集" panose="03000509000000000000" pitchFamily="65" charset="-122"/>
              <a:buChar char=" "/>
              <a:defRPr sz="1600" kern="1200" baseline="0">
                <a:solidFill>
                  <a:schemeClr val="tx1">
                    <a:lumMod val="60000"/>
                    <a:lumOff val="40000"/>
                  </a:schemeClr>
                </a:solidFill>
                <a:latin typeface="宋体-方正超大字符集" panose="03000509000000000000" pitchFamily="65" charset="-122"/>
                <a:ea typeface="宋体-方正超大字符集" panose="03000509000000000000" pitchFamily="65"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defRPr/>
            </a:pPr>
            <a:r>
              <a:rPr lang="en-US" altLang="en-US" sz="13875">
                <a:gradFill>
                  <a:gsLst>
                    <a:gs pos="0">
                      <a:schemeClr val="accent1"/>
                    </a:gs>
                    <a:gs pos="100000">
                      <a:schemeClr val="accent2"/>
                    </a:gs>
                  </a:gsLst>
                  <a:lin ang="5400000" scaled="0"/>
                </a:gradFill>
                <a:latin typeface="+mn-lt"/>
                <a:ea typeface="+mn-ea"/>
              </a:rPr>
              <a:t>2</a:t>
            </a:r>
          </a:p>
        </p:txBody>
      </p:sp>
      <p:sp>
        <p:nvSpPr>
          <p:cNvPr id="8" name="文本框 7"/>
          <p:cNvSpPr txBox="1"/>
          <p:nvPr>
            <p:custDataLst>
              <p:tags r:id="rId3"/>
            </p:custDataLst>
          </p:nvPr>
        </p:nvSpPr>
        <p:spPr>
          <a:xfrm>
            <a:off x="2202180" y="2473960"/>
            <a:ext cx="1095375" cy="316230"/>
          </a:xfrm>
          <a:prstGeom prst="rect">
            <a:avLst/>
          </a:prstGeom>
          <a:solidFill>
            <a:srgbClr val="FFFFFF"/>
          </a:solidFill>
        </p:spPr>
        <p:txBody>
          <a:bodyPr vert="horz" lIns="68580" tIns="34290" rIns="68580" bIns="34290" rtlCol="0" anchor="ctr">
            <a:noAutofit/>
          </a:bodyPr>
          <a:lstStyle>
            <a:defPPr>
              <a:defRPr lang="zh-CN"/>
            </a:defPPr>
            <a:lvl1pPr indent="0" algn="ctr">
              <a:lnSpc>
                <a:spcPct val="110000"/>
              </a:lnSpc>
              <a:spcBef>
                <a:spcPts val="1800"/>
              </a:spcBef>
              <a:spcAft>
                <a:spcPts val="0"/>
              </a:spcAft>
              <a:buSzPct val="80000"/>
              <a:buFontTx/>
              <a:buNone/>
              <a:defRPr sz="3200" b="1" baseline="0">
                <a:solidFill>
                  <a:schemeClr val="accent2"/>
                </a:solidFill>
                <a:latin typeface="Felix Titling" pitchFamily="82" charset="0"/>
                <a:ea typeface="幼圆" panose="02010509060101010101" pitchFamily="49" charset="-122"/>
              </a:defRPr>
            </a:lvl1pPr>
            <a:lvl2pPr indent="0" algn="just">
              <a:lnSpc>
                <a:spcPct val="130000"/>
              </a:lnSpc>
              <a:spcBef>
                <a:spcPts val="200"/>
              </a:spcBef>
              <a:spcAft>
                <a:spcPts val="800"/>
              </a:spcAft>
              <a:buFont typeface="宋体-方正超大字符集" panose="03000509000000000000" pitchFamily="65" charset="-122"/>
              <a:buNone/>
              <a:defRPr sz="2000" baseline="0">
                <a:solidFill>
                  <a:schemeClr val="tx1">
                    <a:tint val="75000"/>
                  </a:schemeClr>
                </a:solidFill>
                <a:latin typeface="宋体-方正超大字符集" panose="03000509000000000000" pitchFamily="65" charset="-122"/>
                <a:ea typeface="宋体-方正超大字符集" panose="03000509000000000000" pitchFamily="65" charset="-122"/>
              </a:defRPr>
            </a:lvl2pPr>
            <a:lvl3pPr indent="0">
              <a:lnSpc>
                <a:spcPct val="90000"/>
              </a:lnSpc>
              <a:spcBef>
                <a:spcPts val="500"/>
              </a:spcBef>
              <a:buFont typeface="Arial" panose="020B0604020202020204" pitchFamily="34" charset="0"/>
              <a:buNone/>
              <a:defRPr>
                <a:solidFill>
                  <a:schemeClr val="tx1">
                    <a:tint val="75000"/>
                  </a:schemeClr>
                </a:solidFill>
              </a:defRPr>
            </a:lvl3pPr>
            <a:lvl4pPr indent="0">
              <a:lnSpc>
                <a:spcPct val="90000"/>
              </a:lnSpc>
              <a:spcBef>
                <a:spcPts val="500"/>
              </a:spcBef>
              <a:buFont typeface="Arial" panose="020B0604020202020204" pitchFamily="34" charset="0"/>
              <a:buNone/>
              <a:defRPr sz="1600">
                <a:solidFill>
                  <a:schemeClr val="tx1">
                    <a:tint val="75000"/>
                  </a:schemeClr>
                </a:solidFill>
              </a:defRPr>
            </a:lvl4pPr>
            <a:lvl5pPr indent="0">
              <a:lnSpc>
                <a:spcPct val="90000"/>
              </a:lnSpc>
              <a:spcBef>
                <a:spcPts val="500"/>
              </a:spcBef>
              <a:buFont typeface="Arial" panose="020B0604020202020204" pitchFamily="34" charset="0"/>
              <a:buNone/>
              <a:defRPr sz="1600">
                <a:solidFill>
                  <a:schemeClr val="tx1">
                    <a:tint val="75000"/>
                  </a:schemeClr>
                </a:solidFill>
              </a:defRPr>
            </a:lvl5pPr>
            <a:lvl6pPr indent="0">
              <a:lnSpc>
                <a:spcPct val="90000"/>
              </a:lnSpc>
              <a:spcBef>
                <a:spcPts val="500"/>
              </a:spcBef>
              <a:buFont typeface="Arial" panose="020B0604020202020204" pitchFamily="34" charset="0"/>
              <a:buNone/>
              <a:defRPr sz="1600">
                <a:solidFill>
                  <a:schemeClr val="tx1">
                    <a:tint val="75000"/>
                  </a:schemeClr>
                </a:solidFill>
              </a:defRPr>
            </a:lvl6pPr>
            <a:lvl7pPr indent="0">
              <a:lnSpc>
                <a:spcPct val="90000"/>
              </a:lnSpc>
              <a:spcBef>
                <a:spcPts val="500"/>
              </a:spcBef>
              <a:buFont typeface="Arial" panose="020B0604020202020204" pitchFamily="34" charset="0"/>
              <a:buNone/>
              <a:defRPr sz="1600">
                <a:solidFill>
                  <a:schemeClr val="tx1">
                    <a:tint val="75000"/>
                  </a:schemeClr>
                </a:solidFill>
              </a:defRPr>
            </a:lvl7pPr>
            <a:lvl8pPr indent="0">
              <a:lnSpc>
                <a:spcPct val="90000"/>
              </a:lnSpc>
              <a:spcBef>
                <a:spcPts val="500"/>
              </a:spcBef>
              <a:buFont typeface="Arial" panose="020B0604020202020204" pitchFamily="34" charset="0"/>
              <a:buNone/>
              <a:defRPr sz="1600">
                <a:solidFill>
                  <a:schemeClr val="tx1">
                    <a:tint val="75000"/>
                  </a:schemeClr>
                </a:solidFill>
              </a:defRPr>
            </a:lvl8pPr>
            <a:lvl9pPr indent="0">
              <a:lnSpc>
                <a:spcPct val="90000"/>
              </a:lnSpc>
              <a:spcBef>
                <a:spcPts val="500"/>
              </a:spcBef>
              <a:buFont typeface="Arial" panose="020B0604020202020204" pitchFamily="34" charset="0"/>
              <a:buNone/>
              <a:defRPr sz="1600">
                <a:solidFill>
                  <a:schemeClr val="tx1">
                    <a:tint val="75000"/>
                  </a:schemeClr>
                </a:solidFill>
              </a:defRPr>
            </a:lvl9pPr>
          </a:lstStyle>
          <a:p>
            <a:r>
              <a:rPr lang="en-US" altLang="zh-CN" sz="2400" dirty="0">
                <a:latin typeface="Andalus" panose="02020603050405020304" charset="0"/>
              </a:rPr>
              <a:t>Part</a:t>
            </a:r>
          </a:p>
        </p:txBody>
      </p:sp>
      <p:sp>
        <p:nvSpPr>
          <p:cNvPr id="2" name="标题 1"/>
          <p:cNvSpPr>
            <a:spLocks noGrp="1"/>
          </p:cNvSpPr>
          <p:nvPr>
            <p:ph type="title"/>
            <p:custDataLst>
              <p:tags r:id="rId4"/>
            </p:custDataLst>
          </p:nvPr>
        </p:nvSpPr>
        <p:spPr>
          <a:xfrm>
            <a:off x="3230880" y="2726055"/>
            <a:ext cx="3481070" cy="507365"/>
          </a:xfrm>
          <a:ln w="12700" cmpd="sng">
            <a:noFill/>
            <a:prstDash val="solid"/>
          </a:ln>
        </p:spPr>
        <p:txBody>
          <a:bodyPr>
            <a:noAutofit/>
          </a:bodyPr>
          <a:lstStyle/>
          <a:p>
            <a:pPr algn="ctr"/>
            <a:r>
              <a:rPr lang="zh-CN" altLang="en-US" sz="3600" dirty="0">
                <a:latin typeface="方正古隶简体" panose="03000509000000000000" charset="-122"/>
                <a:ea typeface="方正古隶简体" panose="03000509000000000000" charset="-122"/>
              </a:rPr>
              <a:t>核心技术</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a:xfrm>
            <a:off x="574675" y="6510"/>
            <a:ext cx="8272463" cy="747713"/>
          </a:xfrm>
          <a:noFill/>
          <a:ln>
            <a:noFill/>
          </a:ln>
        </p:spPr>
        <p:txBody>
          <a:bodyPr wrap="square" lIns="75066" tIns="39034" rIns="75066" bIns="39034" anchor="ctr"/>
          <a:lstStyle/>
          <a:p>
            <a:r>
              <a:rPr lang="zh-CN" altLang="en-US" sz="2400" dirty="0">
                <a:solidFill>
                  <a:schemeClr val="accent6"/>
                </a:solidFill>
                <a:latin typeface="微软雅黑 Light" panose="020B0502040204020203" charset="-122"/>
                <a:ea typeface="微软雅黑 Light" panose="020B0502040204020203" charset="-122"/>
              </a:rPr>
              <a:t>核心技术体系</a:t>
            </a:r>
          </a:p>
        </p:txBody>
      </p:sp>
      <p:sp>
        <p:nvSpPr>
          <p:cNvPr id="17" name="文本框 16"/>
          <p:cNvSpPr txBox="1"/>
          <p:nvPr>
            <p:custDataLst>
              <p:tags r:id="rId2"/>
            </p:custDataLst>
          </p:nvPr>
        </p:nvSpPr>
        <p:spPr>
          <a:xfrm>
            <a:off x="5998845" y="2696845"/>
            <a:ext cx="2375535" cy="34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5100" rIns="67500" bIns="35100" anchor="b" anchorCtr="0"/>
          <a:lstStyle>
            <a:defPPr>
              <a:defRPr lang="zh-CN"/>
            </a:defPPr>
            <a:lvl1pPr fontAlgn="base">
              <a:spcBef>
                <a:spcPct val="0"/>
              </a:spcBef>
              <a:spcAft>
                <a:spcPct val="0"/>
              </a:spcAft>
              <a:defRPr>
                <a:solidFill>
                  <a:srgbClr val="333333"/>
                </a:solidFill>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1800" spc="300" dirty="0">
                <a:solidFill>
                  <a:schemeClr val="accent6"/>
                </a:solidFill>
                <a:effectLst/>
                <a:latin typeface="微软雅黑 Light" panose="020B0502040204020203" charset="-122"/>
                <a:ea typeface="微软雅黑 Light" panose="020B0502040204020203" charset="-122"/>
                <a:sym typeface="+mn-ea"/>
              </a:rPr>
              <a:t>有机固废处理</a:t>
            </a:r>
            <a:endParaRPr lang="zh-CN" altLang="en-US" sz="1800" spc="300" dirty="0">
              <a:solidFill>
                <a:schemeClr val="accent6"/>
              </a:solidFill>
              <a:effectLst/>
              <a:latin typeface="微软雅黑 Light" panose="020B0502040204020203" charset="-122"/>
              <a:ea typeface="微软雅黑 Light" panose="020B0502040204020203" charset="-122"/>
              <a:cs typeface="+mn-ea"/>
              <a:sym typeface="+mn-ea"/>
            </a:endParaRPr>
          </a:p>
        </p:txBody>
      </p:sp>
      <p:sp>
        <p:nvSpPr>
          <p:cNvPr id="19" name="文本框 18"/>
          <p:cNvSpPr txBox="1"/>
          <p:nvPr>
            <p:custDataLst>
              <p:tags r:id="rId3"/>
            </p:custDataLst>
          </p:nvPr>
        </p:nvSpPr>
        <p:spPr>
          <a:xfrm>
            <a:off x="5970905" y="774700"/>
            <a:ext cx="2103755" cy="34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5100" rIns="67500" bIns="35100" anchor="b" anchorCtr="0"/>
          <a:lstStyle>
            <a:defPPr>
              <a:defRPr lang="zh-CN"/>
            </a:defPPr>
            <a:lvl1pPr fontAlgn="base">
              <a:spcBef>
                <a:spcPct val="0"/>
              </a:spcBef>
              <a:spcAft>
                <a:spcPct val="0"/>
              </a:spcAft>
              <a:defRPr>
                <a:solidFill>
                  <a:srgbClr val="333333"/>
                </a:solidFill>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r>
              <a:rPr lang="zh-CN" altLang="en-US" sz="1800" spc="300" dirty="0">
                <a:solidFill>
                  <a:schemeClr val="accent6"/>
                </a:solidFill>
                <a:effectLst/>
                <a:latin typeface="微软雅黑 Light" panose="020B0502040204020203" charset="-122"/>
                <a:ea typeface="微软雅黑 Light" panose="020B0502040204020203" charset="-122"/>
                <a:sym typeface="+mn-ea"/>
              </a:rPr>
              <a:t>水处理系统工程</a:t>
            </a:r>
            <a:endParaRPr lang="zh-CN" altLang="en-US" sz="1800" spc="300" dirty="0">
              <a:solidFill>
                <a:schemeClr val="accent6"/>
              </a:solidFill>
              <a:effectLst/>
              <a:latin typeface="微软雅黑 Light" panose="020B0502040204020203" charset="-122"/>
              <a:ea typeface="微软雅黑 Light" panose="020B0502040204020203" charset="-122"/>
              <a:cs typeface="+mn-ea"/>
              <a:sym typeface="+mn-ea"/>
            </a:endParaRPr>
          </a:p>
        </p:txBody>
      </p:sp>
      <p:sp>
        <p:nvSpPr>
          <p:cNvPr id="21" name="文本框 20"/>
          <p:cNvSpPr txBox="1"/>
          <p:nvPr>
            <p:custDataLst>
              <p:tags r:id="rId4"/>
            </p:custDataLst>
          </p:nvPr>
        </p:nvSpPr>
        <p:spPr>
          <a:xfrm>
            <a:off x="5689600" y="1099820"/>
            <a:ext cx="2907030" cy="1223645"/>
          </a:xfrm>
          <a:prstGeom prst="rect">
            <a:avLst/>
          </a:prstGeom>
        </p:spPr>
        <p:txBody>
          <a:bodyPr vert="horz" wrap="square" lIns="67500" tIns="35100" rIns="67500" bIns="35100">
            <a:scene3d>
              <a:camera prst="orthographicFront"/>
              <a:lightRig rig="soft" dir="t">
                <a:rot lat="0" lon="0" rev="15600000"/>
              </a:lightRig>
            </a:scene3d>
            <a:sp3d extrusionH="57150" prstMaterial="softEdge">
              <a:bevelT w="25400" h="38100"/>
            </a:sp3d>
          </a:bodyPr>
          <a:lstStyle>
            <a:defPPr>
              <a:defRPr lang="zh-CN"/>
            </a:defPPr>
            <a:lvl1pPr>
              <a:defRPr>
                <a:solidFill>
                  <a:srgbClr val="333333"/>
                </a:solidFill>
              </a:defRPr>
            </a:lvl1pPr>
          </a:lstStyle>
          <a:p>
            <a:pPr algn="just">
              <a:lnSpc>
                <a:spcPct val="130000"/>
              </a:lnSpc>
            </a:pPr>
            <a:r>
              <a:rPr lang="en-US" altLang="zh-CN"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      </a:t>
            </a: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 绿色生物酶缓蚀阻垢技术</a:t>
            </a:r>
          </a:p>
          <a:p>
            <a:pPr algn="just">
              <a:lnSpc>
                <a:spcPct val="130000"/>
              </a:lnSpc>
            </a:pP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      ○ </a:t>
            </a:r>
            <a:r>
              <a:rPr lang="en-US" altLang="zh-CN"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a:t>
            </a: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靶向</a:t>
            </a:r>
            <a:r>
              <a:rPr lang="en-US" altLang="zh-CN"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a:t>
            </a: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微生物强化处理系统</a:t>
            </a:r>
          </a:p>
          <a:p>
            <a:pPr algn="just">
              <a:lnSpc>
                <a:spcPct val="130000"/>
              </a:lnSpc>
            </a:pP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      ○ 水环境原位生态修复系统</a:t>
            </a:r>
          </a:p>
          <a:p>
            <a:pPr algn="just">
              <a:lnSpc>
                <a:spcPct val="130000"/>
              </a:lnSpc>
            </a:pPr>
            <a:r>
              <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rPr>
              <a:t>      ○ 高能辐照系统</a:t>
            </a:r>
          </a:p>
          <a:p>
            <a:endParaRPr lang="zh-CN" altLang="en-US" sz="1400" dirty="0">
              <a:ln/>
              <a:solidFill>
                <a:schemeClr val="accent4"/>
              </a:solidFill>
              <a:effectLst/>
              <a:latin typeface="微软雅黑 Light" panose="020B0502040204020203" charset="-122"/>
              <a:ea typeface="微软雅黑 Light" panose="020B0502040204020203" charset="-122"/>
              <a:sym typeface="Arial" panose="020B0604020202020204" pitchFamily="34" charset="0"/>
            </a:endParaRPr>
          </a:p>
        </p:txBody>
      </p:sp>
      <p:sp>
        <p:nvSpPr>
          <p:cNvPr id="30" name="文本框 29"/>
          <p:cNvSpPr txBox="1"/>
          <p:nvPr>
            <p:custDataLst>
              <p:tags r:id="rId5"/>
            </p:custDataLst>
          </p:nvPr>
        </p:nvSpPr>
        <p:spPr>
          <a:xfrm>
            <a:off x="3858593" y="4567448"/>
            <a:ext cx="1663036" cy="436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7500" tIns="35100" rIns="67500" bIns="35100" anchor="ctr" anchorCtr="0">
            <a:normAutofit/>
          </a:bodyPr>
          <a:lstStyle>
            <a:defPPr>
              <a:defRPr lang="zh-CN"/>
            </a:defPPr>
            <a:lvl1pPr algn="r" fontAlgn="base">
              <a:spcBef>
                <a:spcPct val="0"/>
              </a:spcBef>
              <a:spcAft>
                <a:spcPct val="0"/>
              </a:spcAft>
              <a:defRPr>
                <a:solidFill>
                  <a:srgbClr val="333333"/>
                </a:solidFill>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algn="ctr"/>
            <a:r>
              <a:rPr lang="zh-CN" altLang="en-US" sz="1400">
                <a:solidFill>
                  <a:srgbClr val="333333"/>
                </a:solidFill>
                <a:latin typeface="微软雅黑 Light" panose="020B0502040204020203" charset="-122"/>
                <a:ea typeface="微软雅黑 Light" panose="020B0502040204020203" charset="-122"/>
                <a:cs typeface="+mn-ea"/>
              </a:rPr>
              <a:t>环境技术研究中心</a:t>
            </a:r>
          </a:p>
        </p:txBody>
      </p:sp>
      <p:pic>
        <p:nvPicPr>
          <p:cNvPr id="31" name="图片 30" descr="C:\Users\Ben\Desktop\树干01.png树干01"/>
          <p:cNvPicPr>
            <a:picLocks noChangeAspect="1"/>
          </p:cNvPicPr>
          <p:nvPr>
            <p:custDataLst>
              <p:tags r:id="rId6"/>
            </p:custDataLst>
          </p:nvPr>
        </p:nvPicPr>
        <p:blipFill>
          <a:blip r:embed="rId18"/>
          <a:srcRect/>
          <a:stretch>
            <a:fillRect/>
          </a:stretch>
        </p:blipFill>
        <p:spPr>
          <a:xfrm>
            <a:off x="3302296" y="1539031"/>
            <a:ext cx="2633345" cy="3063506"/>
          </a:xfrm>
          <a:prstGeom prst="rect">
            <a:avLst/>
          </a:prstGeom>
        </p:spPr>
      </p:pic>
      <p:sp>
        <p:nvSpPr>
          <p:cNvPr id="32" name="Freeform 217"/>
          <p:cNvSpPr/>
          <p:nvPr>
            <p:custDataLst>
              <p:tags r:id="rId7"/>
            </p:custDataLst>
          </p:nvPr>
        </p:nvSpPr>
        <p:spPr bwMode="auto">
          <a:xfrm>
            <a:off x="2953814" y="1799626"/>
            <a:ext cx="500042" cy="409868"/>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solidFill>
            <a:schemeClr val="accent6">
              <a:lumMod val="60000"/>
              <a:lumOff val="40000"/>
            </a:schemeClr>
          </a:solidFill>
          <a:ln>
            <a:noFill/>
          </a:ln>
        </p:spPr>
        <p:txBody>
          <a:bodyPr vert="horz" wrap="square" lIns="67500" tIns="35100" rIns="67500" bIns="35100" numCol="1" anchor="t" anchorCtr="0" compatLnSpc="1">
            <a:normAutofit/>
          </a:bodyPr>
          <a:lstStyle/>
          <a:p>
            <a:endParaRPr lang="zh-CN" altLang="en-US" sz="1350">
              <a:solidFill>
                <a:srgbClr val="333333"/>
              </a:solidFill>
            </a:endParaRPr>
          </a:p>
        </p:txBody>
      </p:sp>
      <p:sp>
        <p:nvSpPr>
          <p:cNvPr id="33" name="Freeform 217"/>
          <p:cNvSpPr/>
          <p:nvPr>
            <p:custDataLst>
              <p:tags r:id="rId8"/>
            </p:custDataLst>
          </p:nvPr>
        </p:nvSpPr>
        <p:spPr bwMode="auto">
          <a:xfrm rot="17583416">
            <a:off x="5389454" y="1635442"/>
            <a:ext cx="500042" cy="409868"/>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solidFill>
            <a:schemeClr val="accent6">
              <a:lumMod val="60000"/>
              <a:lumOff val="40000"/>
            </a:schemeClr>
          </a:solidFill>
          <a:ln>
            <a:noFill/>
          </a:ln>
        </p:spPr>
        <p:txBody>
          <a:bodyPr vert="horz" wrap="square" lIns="67500" tIns="35100" rIns="67500" bIns="35100" numCol="1" anchor="t" anchorCtr="0" compatLnSpc="1">
            <a:normAutofit/>
          </a:bodyPr>
          <a:lstStyle/>
          <a:p>
            <a:endParaRPr lang="zh-CN" altLang="en-US" sz="1350">
              <a:solidFill>
                <a:srgbClr val="333333"/>
              </a:solidFill>
            </a:endParaRPr>
          </a:p>
        </p:txBody>
      </p:sp>
      <p:sp>
        <p:nvSpPr>
          <p:cNvPr id="34" name="Freeform 217"/>
          <p:cNvSpPr/>
          <p:nvPr>
            <p:custDataLst>
              <p:tags r:id="rId9"/>
            </p:custDataLst>
          </p:nvPr>
        </p:nvSpPr>
        <p:spPr bwMode="auto">
          <a:xfrm rot="18697485">
            <a:off x="5660800" y="2345206"/>
            <a:ext cx="398460" cy="326605"/>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solidFill>
            <a:schemeClr val="accent6">
              <a:lumMod val="60000"/>
              <a:lumOff val="40000"/>
            </a:schemeClr>
          </a:solidFill>
          <a:ln>
            <a:noFill/>
          </a:ln>
        </p:spPr>
        <p:txBody>
          <a:bodyPr vert="horz" wrap="square" lIns="67500" tIns="35100" rIns="67500" bIns="35100" numCol="1" anchor="t" anchorCtr="0" compatLnSpc="1">
            <a:normAutofit/>
          </a:bodyPr>
          <a:lstStyle/>
          <a:p>
            <a:endParaRPr lang="zh-CN" altLang="en-US" sz="1350">
              <a:solidFill>
                <a:srgbClr val="333333"/>
              </a:solidFill>
            </a:endParaRPr>
          </a:p>
        </p:txBody>
      </p:sp>
      <p:sp>
        <p:nvSpPr>
          <p:cNvPr id="35" name="Freeform 217"/>
          <p:cNvSpPr/>
          <p:nvPr>
            <p:custDataLst>
              <p:tags r:id="rId10"/>
            </p:custDataLst>
          </p:nvPr>
        </p:nvSpPr>
        <p:spPr bwMode="auto">
          <a:xfrm rot="18697485">
            <a:off x="3205073" y="2873792"/>
            <a:ext cx="398460" cy="326605"/>
          </a:xfrm>
          <a:custGeom>
            <a:avLst/>
            <a:gdLst>
              <a:gd name="T0" fmla="*/ 34 w 57"/>
              <a:gd name="T1" fmla="*/ 8 h 47"/>
              <a:gd name="T2" fmla="*/ 0 w 57"/>
              <a:gd name="T3" fmla="*/ 9 h 47"/>
              <a:gd name="T4" fmla="*/ 23 w 57"/>
              <a:gd name="T5" fmla="*/ 39 h 47"/>
              <a:gd name="T6" fmla="*/ 57 w 57"/>
              <a:gd name="T7" fmla="*/ 38 h 47"/>
              <a:gd name="T8" fmla="*/ 34 w 57"/>
              <a:gd name="T9" fmla="*/ 8 h 47"/>
            </a:gdLst>
            <a:ahLst/>
            <a:cxnLst>
              <a:cxn ang="0">
                <a:pos x="T0" y="T1"/>
              </a:cxn>
              <a:cxn ang="0">
                <a:pos x="T2" y="T3"/>
              </a:cxn>
              <a:cxn ang="0">
                <a:pos x="T4" y="T5"/>
              </a:cxn>
              <a:cxn ang="0">
                <a:pos x="T6" y="T7"/>
              </a:cxn>
              <a:cxn ang="0">
                <a:pos x="T8" y="T9"/>
              </a:cxn>
            </a:cxnLst>
            <a:rect l="0" t="0" r="r" b="b"/>
            <a:pathLst>
              <a:path w="57" h="47">
                <a:moveTo>
                  <a:pt x="34" y="8"/>
                </a:moveTo>
                <a:cubicBezTo>
                  <a:pt x="18" y="0"/>
                  <a:pt x="0" y="9"/>
                  <a:pt x="0" y="9"/>
                </a:cubicBezTo>
                <a:cubicBezTo>
                  <a:pt x="0" y="9"/>
                  <a:pt x="8" y="31"/>
                  <a:pt x="23" y="39"/>
                </a:cubicBezTo>
                <a:cubicBezTo>
                  <a:pt x="39" y="47"/>
                  <a:pt x="57" y="38"/>
                  <a:pt x="57" y="38"/>
                </a:cubicBezTo>
                <a:cubicBezTo>
                  <a:pt x="57" y="38"/>
                  <a:pt x="50" y="16"/>
                  <a:pt x="34" y="8"/>
                </a:cubicBezTo>
                <a:close/>
              </a:path>
            </a:pathLst>
          </a:custGeom>
          <a:solidFill>
            <a:schemeClr val="accent6">
              <a:lumMod val="60000"/>
              <a:lumOff val="40000"/>
            </a:schemeClr>
          </a:solidFill>
          <a:ln>
            <a:noFill/>
          </a:ln>
        </p:spPr>
        <p:txBody>
          <a:bodyPr vert="horz" wrap="square" lIns="67500" tIns="35100" rIns="67500" bIns="35100" numCol="1" anchor="t" anchorCtr="0" compatLnSpc="1">
            <a:normAutofit/>
          </a:bodyPr>
          <a:lstStyle/>
          <a:p>
            <a:endParaRPr lang="zh-CN" altLang="en-US" sz="1350">
              <a:solidFill>
                <a:srgbClr val="333333"/>
              </a:solidFill>
            </a:endParaRPr>
          </a:p>
        </p:txBody>
      </p:sp>
      <p:sp>
        <p:nvSpPr>
          <p:cNvPr id="36" name="文本框 35"/>
          <p:cNvSpPr txBox="1"/>
          <p:nvPr>
            <p:custDataLst>
              <p:tags r:id="rId11"/>
            </p:custDataLst>
          </p:nvPr>
        </p:nvSpPr>
        <p:spPr>
          <a:xfrm>
            <a:off x="5677535" y="3040380"/>
            <a:ext cx="3361690" cy="834390"/>
          </a:xfrm>
          <a:prstGeom prst="rect">
            <a:avLst/>
          </a:prstGeom>
        </p:spPr>
        <p:txBody>
          <a:bodyPr vert="horz" wrap="square" lIns="67500" tIns="35100" rIns="67500" bIns="35100">
            <a:noAutofit/>
            <a:scene3d>
              <a:camera prst="orthographicFront"/>
              <a:lightRig rig="soft" dir="t">
                <a:rot lat="0" lon="0" rev="15600000"/>
              </a:lightRig>
            </a:scene3d>
            <a:sp3d extrusionH="57150" prstMaterial="softEdge">
              <a:bevelT w="25400" h="38100"/>
            </a:sp3d>
          </a:bodyPr>
          <a:lstStyle>
            <a:defPPr>
              <a:defRPr lang="zh-CN"/>
            </a:defPPr>
            <a:lvl1pPr>
              <a:defRPr>
                <a:solidFill>
                  <a:srgbClr val="333333"/>
                </a:solidFill>
              </a:defRPr>
            </a:lvl1pPr>
          </a:lstStyle>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高效序批式中恒温厌氧消化系统</a:t>
            </a:r>
          </a:p>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公共化粪池微生物原位降解</a:t>
            </a:r>
          </a:p>
        </p:txBody>
      </p:sp>
      <p:sp>
        <p:nvSpPr>
          <p:cNvPr id="38" name="文本框 37"/>
          <p:cNvSpPr txBox="1"/>
          <p:nvPr>
            <p:custDataLst>
              <p:tags r:id="rId12"/>
            </p:custDataLst>
          </p:nvPr>
        </p:nvSpPr>
        <p:spPr>
          <a:xfrm>
            <a:off x="484505" y="3334385"/>
            <a:ext cx="1751965" cy="34353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67500" tIns="35100" rIns="67500" bIns="35100" anchor="b" anchorCtr="0">
            <a:noAutofit/>
          </a:bodyPr>
          <a:lstStyle>
            <a:defPPr>
              <a:defRPr lang="zh-CN"/>
            </a:defPPr>
            <a:lvl1pPr fontAlgn="base">
              <a:spcBef>
                <a:spcPct val="0"/>
              </a:spcBef>
              <a:spcAft>
                <a:spcPct val="0"/>
              </a:spcAft>
              <a:defRPr>
                <a:solidFill>
                  <a:srgbClr val="333333"/>
                </a:solidFill>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lvl="0"/>
            <a:r>
              <a:rPr lang="zh-CN" altLang="en-US" spc="300" dirty="0">
                <a:solidFill>
                  <a:schemeClr val="accent6"/>
                </a:solidFill>
                <a:latin typeface="微软雅黑 Light" panose="020B0502040204020203" charset="-122"/>
                <a:ea typeface="微软雅黑 Light" panose="020B0502040204020203" charset="-122"/>
                <a:sym typeface="+mn-ea"/>
              </a:rPr>
              <a:t>生态循环农业</a:t>
            </a:r>
            <a:endParaRPr lang="zh-CN" altLang="en-US" sz="1800" spc="300" dirty="0">
              <a:solidFill>
                <a:schemeClr val="accent6"/>
              </a:solidFill>
              <a:effectLst/>
              <a:latin typeface="微软雅黑 Light" panose="020B0502040204020203" charset="-122"/>
              <a:ea typeface="微软雅黑 Light" panose="020B0502040204020203" charset="-122"/>
              <a:sym typeface="+mn-ea"/>
            </a:endParaRPr>
          </a:p>
        </p:txBody>
      </p:sp>
      <p:sp>
        <p:nvSpPr>
          <p:cNvPr id="39" name="文本框 38"/>
          <p:cNvSpPr txBox="1"/>
          <p:nvPr>
            <p:custDataLst>
              <p:tags r:id="rId13"/>
            </p:custDataLst>
          </p:nvPr>
        </p:nvSpPr>
        <p:spPr>
          <a:xfrm>
            <a:off x="479425" y="1555750"/>
            <a:ext cx="2103755" cy="343535"/>
          </a:xfrm>
          <a:prstGeom prst="rect">
            <a:avLst/>
          </a:prstGeom>
          <a:noFill/>
          <a:ln>
            <a:noFill/>
          </a:ln>
          <a:extLst>
            <a:ext uri="{909E8E84-426E-40DD-AFC4-6F175D3DCCD1}">
              <a14:hiddenFill xmlns:a14="http://schemas.microsoft.com/office/drawing/2010/main">
                <a:solidFill>
                  <a:srgbClr val="FFFFFF"/>
                </a:solidFill>
              </a14:hiddenFill>
            </a:ext>
          </a:extLst>
        </p:spPr>
        <p:txBody>
          <a:bodyPr vert="horz" wrap="square" lIns="67500" tIns="35100" rIns="67500" bIns="35100" anchor="b" anchorCtr="0">
            <a:noAutofit/>
          </a:bodyPr>
          <a:lstStyle>
            <a:defPPr>
              <a:defRPr lang="zh-CN"/>
            </a:defPPr>
            <a:lvl1pPr fontAlgn="base">
              <a:spcBef>
                <a:spcPct val="0"/>
              </a:spcBef>
              <a:spcAft>
                <a:spcPct val="0"/>
              </a:spcAft>
              <a:defRPr>
                <a:solidFill>
                  <a:srgbClr val="333333"/>
                </a:solidFill>
                <a:ea typeface="微软雅黑" panose="020B0503020204020204" charset="-122"/>
              </a:defRPr>
            </a:lvl1pPr>
            <a:lvl2pPr marL="742950" indent="-285750">
              <a:defRPr>
                <a:latin typeface="Calibri" panose="020F0502020204030204" charset="0"/>
                <a:ea typeface="微软雅黑" panose="020B0503020204020204" charset="-122"/>
              </a:defRPr>
            </a:lvl2pPr>
            <a:lvl3pPr marL="1143000" indent="-228600">
              <a:defRPr>
                <a:latin typeface="Calibri" panose="020F0502020204030204" charset="0"/>
                <a:ea typeface="微软雅黑" panose="020B0503020204020204" charset="-122"/>
              </a:defRPr>
            </a:lvl3pPr>
            <a:lvl4pPr marL="1600200" indent="-228600">
              <a:defRPr>
                <a:latin typeface="Calibri" panose="020F0502020204030204" charset="0"/>
                <a:ea typeface="微软雅黑" panose="020B0503020204020204" charset="-122"/>
              </a:defRPr>
            </a:lvl4pPr>
            <a:lvl5pPr marL="2057400" indent="-228600">
              <a:defRPr>
                <a:latin typeface="Calibri" panose="020F0502020204030204" charset="0"/>
                <a:ea typeface="微软雅黑" panose="020B0503020204020204" charset="-122"/>
              </a:defRPr>
            </a:lvl5pPr>
            <a:lvl6pPr marL="2514600" indent="-228600" fontAlgn="base">
              <a:spcBef>
                <a:spcPct val="0"/>
              </a:spcBef>
              <a:spcAft>
                <a:spcPct val="0"/>
              </a:spcAft>
              <a:defRPr>
                <a:latin typeface="Calibri" panose="020F0502020204030204" charset="0"/>
                <a:ea typeface="微软雅黑" panose="020B0503020204020204" charset="-122"/>
              </a:defRPr>
            </a:lvl6pPr>
            <a:lvl7pPr marL="2971800" indent="-228600" fontAlgn="base">
              <a:spcBef>
                <a:spcPct val="0"/>
              </a:spcBef>
              <a:spcAft>
                <a:spcPct val="0"/>
              </a:spcAft>
              <a:defRPr>
                <a:latin typeface="Calibri" panose="020F0502020204030204" charset="0"/>
                <a:ea typeface="微软雅黑" panose="020B0503020204020204" charset="-122"/>
              </a:defRPr>
            </a:lvl7pPr>
            <a:lvl8pPr marL="3429000" indent="-228600" fontAlgn="base">
              <a:spcBef>
                <a:spcPct val="0"/>
              </a:spcBef>
              <a:spcAft>
                <a:spcPct val="0"/>
              </a:spcAft>
              <a:defRPr>
                <a:latin typeface="Calibri" panose="020F0502020204030204" charset="0"/>
                <a:ea typeface="微软雅黑" panose="020B0503020204020204" charset="-122"/>
              </a:defRPr>
            </a:lvl8pPr>
            <a:lvl9pPr marL="3886200" indent="-228600" fontAlgn="base">
              <a:spcBef>
                <a:spcPct val="0"/>
              </a:spcBef>
              <a:spcAft>
                <a:spcPct val="0"/>
              </a:spcAft>
              <a:defRPr>
                <a:latin typeface="Calibri" panose="020F0502020204030204" charset="0"/>
                <a:ea typeface="微软雅黑" panose="020B0503020204020204" charset="-122"/>
              </a:defRPr>
            </a:lvl9pPr>
          </a:lstStyle>
          <a:p>
            <a:pPr lvl="0" algn="l"/>
            <a:r>
              <a:rPr lang="zh-CN" altLang="en-US" sz="1800" spc="300" dirty="0">
                <a:solidFill>
                  <a:schemeClr val="accent6"/>
                </a:solidFill>
                <a:effectLst/>
                <a:latin typeface="微软雅黑 Light" panose="020B0502040204020203" charset="-122"/>
                <a:ea typeface="微软雅黑 Light" panose="020B0502040204020203" charset="-122"/>
                <a:sym typeface="+mn-ea"/>
              </a:rPr>
              <a:t>环境污染治理</a:t>
            </a:r>
          </a:p>
        </p:txBody>
      </p:sp>
      <p:sp>
        <p:nvSpPr>
          <p:cNvPr id="40" name="文本框 39"/>
          <p:cNvSpPr txBox="1"/>
          <p:nvPr>
            <p:custDataLst>
              <p:tags r:id="rId14"/>
            </p:custDataLst>
          </p:nvPr>
        </p:nvSpPr>
        <p:spPr>
          <a:xfrm>
            <a:off x="104775" y="1880870"/>
            <a:ext cx="3173095" cy="834390"/>
          </a:xfrm>
          <a:prstGeom prst="rect">
            <a:avLst/>
          </a:prstGeom>
        </p:spPr>
        <p:txBody>
          <a:bodyPr vert="horz" wrap="square" lIns="67500" tIns="35100" rIns="67500" bIns="35100">
            <a:noAutofit/>
            <a:scene3d>
              <a:camera prst="orthographicFront"/>
              <a:lightRig rig="soft" dir="t">
                <a:rot lat="0" lon="0" rev="15600000"/>
              </a:lightRig>
            </a:scene3d>
            <a:sp3d extrusionH="57150" prstMaterial="softEdge">
              <a:bevelT w="25400" h="38100"/>
            </a:sp3d>
          </a:bodyPr>
          <a:lstStyle>
            <a:defPPr>
              <a:defRPr lang="zh-CN"/>
            </a:defPPr>
            <a:lvl1pPr>
              <a:defRPr>
                <a:solidFill>
                  <a:srgbClr val="333333"/>
                </a:solidFill>
              </a:defRPr>
            </a:lvl1pPr>
          </a:lstStyle>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高效低成本重金属稳定技术</a:t>
            </a:r>
          </a:p>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土壤修复与治理         </a:t>
            </a:r>
          </a:p>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环境生物除臭</a:t>
            </a:r>
          </a:p>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矿山土壤修复及复绿</a:t>
            </a:r>
          </a:p>
        </p:txBody>
      </p:sp>
      <p:sp>
        <p:nvSpPr>
          <p:cNvPr id="43" name="文本框 42"/>
          <p:cNvSpPr txBox="1"/>
          <p:nvPr>
            <p:custDataLst>
              <p:tags r:id="rId15"/>
            </p:custDataLst>
          </p:nvPr>
        </p:nvSpPr>
        <p:spPr>
          <a:xfrm>
            <a:off x="169545" y="3677920"/>
            <a:ext cx="3148330" cy="834390"/>
          </a:xfrm>
          <a:prstGeom prst="rect">
            <a:avLst/>
          </a:prstGeom>
        </p:spPr>
        <p:txBody>
          <a:bodyPr vert="horz" wrap="square" lIns="67500" tIns="35100" rIns="67500" bIns="35100">
            <a:noAutofit/>
            <a:scene3d>
              <a:camera prst="orthographicFront"/>
              <a:lightRig rig="soft" dir="t">
                <a:rot lat="0" lon="0" rev="15600000"/>
              </a:lightRig>
            </a:scene3d>
            <a:sp3d extrusionH="57150" prstMaterial="softEdge">
              <a:bevelT w="25400" h="38100"/>
            </a:sp3d>
          </a:bodyPr>
          <a:lstStyle>
            <a:defPPr>
              <a:defRPr lang="zh-CN"/>
            </a:defPPr>
            <a:lvl1pPr>
              <a:defRPr>
                <a:solidFill>
                  <a:srgbClr val="333333"/>
                </a:solidFill>
              </a:defRPr>
            </a:lvl1pPr>
          </a:lstStyle>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生态有机种植</a:t>
            </a:r>
          </a:p>
          <a:p>
            <a:pPr lvl="0" algn="just">
              <a:lnSpc>
                <a:spcPct val="130000"/>
              </a:lnSpc>
            </a:pPr>
            <a:r>
              <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      ○ </a:t>
            </a:r>
            <a:r>
              <a:rPr lang="en-US" altLang="zh-CN" sz="1400" dirty="0" err="1">
                <a:solidFill>
                  <a:schemeClr val="accent4"/>
                </a:solidFill>
                <a:effectLst/>
                <a:latin typeface="微软雅黑 Light" panose="020B0502040204020203" charset="-122"/>
                <a:ea typeface="微软雅黑 Light" panose="020B0502040204020203" charset="-122"/>
                <a:sym typeface="Arial" panose="020B0604020202020204" pitchFamily="34" charset="0"/>
              </a:rPr>
              <a:t>生态循环</a:t>
            </a:r>
            <a:r>
              <a:rPr lang="zh-CN" altLang="en-US"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rPr>
              <a:t>养殖</a:t>
            </a:r>
            <a:endParaRPr lang="en-US" altLang="zh-CN" sz="1400" dirty="0">
              <a:solidFill>
                <a:schemeClr val="accent4"/>
              </a:solidFill>
              <a:effectLst/>
              <a:latin typeface="微软雅黑 Light" panose="020B0502040204020203" charset="-122"/>
              <a:ea typeface="微软雅黑 Light" panose="020B0502040204020203" charset="-122"/>
              <a:sym typeface="Arial" panose="020B0604020202020204" pitchFamily="34" charset="0"/>
            </a:endParaRPr>
          </a:p>
        </p:txBody>
      </p:sp>
      <p:sp>
        <p:nvSpPr>
          <p:cNvPr id="45" name="回收"/>
          <p:cNvSpPr/>
          <p:nvPr/>
        </p:nvSpPr>
        <p:spPr bwMode="auto">
          <a:xfrm>
            <a:off x="132080" y="130175"/>
            <a:ext cx="434975" cy="434975"/>
          </a:xfrm>
          <a:custGeom>
            <a:avLst/>
            <a:gdLst>
              <a:gd name="T0" fmla="*/ 1978422 w 3030537"/>
              <a:gd name="T1" fmla="*/ 2389219 h 3079750"/>
              <a:gd name="T2" fmla="*/ 987425 w 3030537"/>
              <a:gd name="T3" fmla="*/ 2089236 h 3079750"/>
              <a:gd name="T4" fmla="*/ 1229122 w 3030537"/>
              <a:gd name="T5" fmla="*/ 2425328 h 3079750"/>
              <a:gd name="T6" fmla="*/ 1683147 w 3030537"/>
              <a:gd name="T7" fmla="*/ 2472151 h 3079750"/>
              <a:gd name="T8" fmla="*/ 1918097 w 3030537"/>
              <a:gd name="T9" fmla="*/ 2019002 h 3079750"/>
              <a:gd name="T10" fmla="*/ 1243410 w 3030537"/>
              <a:gd name="T11" fmla="*/ 2007891 h 3079750"/>
              <a:gd name="T12" fmla="*/ 1399381 w 3030537"/>
              <a:gd name="T13" fmla="*/ 2467390 h 3079750"/>
              <a:gd name="T14" fmla="*/ 2903140 w 3030537"/>
              <a:gd name="T15" fmla="*/ 2164036 h 3079750"/>
              <a:gd name="T16" fmla="*/ 2486421 w 3030537"/>
              <a:gd name="T17" fmla="*/ 2677439 h 3079750"/>
              <a:gd name="T18" fmla="*/ 1944687 w 3030537"/>
              <a:gd name="T19" fmla="*/ 3075783 h 3079750"/>
              <a:gd name="T20" fmla="*/ 1049337 w 3030537"/>
              <a:gd name="T21" fmla="*/ 2865899 h 3079750"/>
              <a:gd name="T22" fmla="*/ 1437084 w 3030537"/>
              <a:gd name="T23" fmla="*/ 2786547 h 3079750"/>
              <a:gd name="T24" fmla="*/ 2096293 w 3030537"/>
              <a:gd name="T25" fmla="*/ 2709180 h 3079750"/>
              <a:gd name="T26" fmla="*/ 2564209 w 3030537"/>
              <a:gd name="T27" fmla="*/ 2360034 h 3079750"/>
              <a:gd name="T28" fmla="*/ 2836862 w 3030537"/>
              <a:gd name="T29" fmla="*/ 1844251 h 3079750"/>
              <a:gd name="T30" fmla="*/ 2169319 w 3030537"/>
              <a:gd name="T31" fmla="*/ 2021383 h 3079750"/>
              <a:gd name="T32" fmla="*/ 2529682 w 3030537"/>
              <a:gd name="T33" fmla="*/ 1769412 h 3079750"/>
              <a:gd name="T34" fmla="*/ 1842691 w 3030537"/>
              <a:gd name="T35" fmla="*/ 1921388 h 3079750"/>
              <a:gd name="T36" fmla="*/ 1023541 w 3030537"/>
              <a:gd name="T37" fmla="*/ 1500380 h 3079750"/>
              <a:gd name="T38" fmla="*/ 1325960 w 3030537"/>
              <a:gd name="T39" fmla="*/ 1912262 h 3079750"/>
              <a:gd name="T40" fmla="*/ 600075 w 3030537"/>
              <a:gd name="T41" fmla="*/ 1808299 h 3079750"/>
              <a:gd name="T42" fmla="*/ 988219 w 3030537"/>
              <a:gd name="T43" fmla="*/ 2004717 h 3079750"/>
              <a:gd name="T44" fmla="*/ 1892300 w 3030537"/>
              <a:gd name="T45" fmla="*/ 990487 h 3079750"/>
              <a:gd name="T46" fmla="*/ 2041525 w 3030537"/>
              <a:gd name="T47" fmla="*/ 1062706 h 3079750"/>
              <a:gd name="T48" fmla="*/ 1462485 w 3030537"/>
              <a:gd name="T49" fmla="*/ 1026200 h 3079750"/>
              <a:gd name="T50" fmla="*/ 2084785 w 3030537"/>
              <a:gd name="T51" fmla="*/ 934141 h 3079750"/>
              <a:gd name="T52" fmla="*/ 2555875 w 3030537"/>
              <a:gd name="T53" fmla="*/ 1253568 h 3079750"/>
              <a:gd name="T54" fmla="*/ 770334 w 3030537"/>
              <a:gd name="T55" fmla="*/ 815100 h 3079750"/>
              <a:gd name="T56" fmla="*/ 556419 w 3030537"/>
              <a:gd name="T57" fmla="*/ 1274202 h 3079750"/>
              <a:gd name="T58" fmla="*/ 1009650 w 3030537"/>
              <a:gd name="T59" fmla="*/ 925809 h 3079750"/>
              <a:gd name="T60" fmla="*/ 2045494 w 3030537"/>
              <a:gd name="T61" fmla="*/ 829385 h 3079750"/>
              <a:gd name="T62" fmla="*/ 1933575 w 3030537"/>
              <a:gd name="T63" fmla="*/ 513530 h 3079750"/>
              <a:gd name="T64" fmla="*/ 846138 w 3030537"/>
              <a:gd name="T65" fmla="*/ 732962 h 3079750"/>
              <a:gd name="T66" fmla="*/ 1225947 w 3030537"/>
              <a:gd name="T67" fmla="*/ 536941 h 3079750"/>
              <a:gd name="T68" fmla="*/ 1930400 w 3030537"/>
              <a:gd name="T69" fmla="*/ 764310 h 3079750"/>
              <a:gd name="T70" fmla="*/ 1501775 w 3030537"/>
              <a:gd name="T71" fmla="*/ 443692 h 3079750"/>
              <a:gd name="T72" fmla="*/ 1142603 w 3030537"/>
              <a:gd name="T73" fmla="*/ 861923 h 3079750"/>
              <a:gd name="T74" fmla="*/ 1725613 w 3030537"/>
              <a:gd name="T75" fmla="*/ 376236 h 3079750"/>
              <a:gd name="T76" fmla="*/ 2315766 w 3030537"/>
              <a:gd name="T77" fmla="*/ 666299 h 3079750"/>
              <a:gd name="T78" fmla="*/ 2633663 w 3030537"/>
              <a:gd name="T79" fmla="*/ 1240077 h 3079750"/>
              <a:gd name="T80" fmla="*/ 2559051 w 3030537"/>
              <a:gd name="T81" fmla="*/ 1913055 h 3079750"/>
              <a:gd name="T82" fmla="*/ 2127647 w 3030537"/>
              <a:gd name="T83" fmla="*/ 2399536 h 3079750"/>
              <a:gd name="T84" fmla="*/ 1473597 w 3030537"/>
              <a:gd name="T85" fmla="*/ 2555480 h 3079750"/>
              <a:gd name="T86" fmla="*/ 859631 w 3030537"/>
              <a:gd name="T87" fmla="*/ 2307875 h 3079750"/>
              <a:gd name="T88" fmla="*/ 501650 w 3030537"/>
              <a:gd name="T89" fmla="*/ 1761476 h 3079750"/>
              <a:gd name="T90" fmla="*/ 527050 w 3030537"/>
              <a:gd name="T91" fmla="*/ 1083736 h 3079750"/>
              <a:gd name="T92" fmla="*/ 922734 w 3030537"/>
              <a:gd name="T93" fmla="*/ 565908 h 3079750"/>
              <a:gd name="T94" fmla="*/ 1558528 w 3030537"/>
              <a:gd name="T95" fmla="*/ 363538 h 3079750"/>
              <a:gd name="T96" fmla="*/ 443103 w 3030537"/>
              <a:gd name="T97" fmla="*/ 928291 h 3079750"/>
              <a:gd name="T98" fmla="*/ 234841 w 3030537"/>
              <a:gd name="T99" fmla="*/ 1502570 h 3079750"/>
              <a:gd name="T100" fmla="*/ 363765 w 3030537"/>
              <a:gd name="T101" fmla="*/ 2071688 h 3079750"/>
              <a:gd name="T102" fmla="*/ 554177 w 3030537"/>
              <a:gd name="T103" fmla="*/ 2614217 h 3079750"/>
              <a:gd name="T104" fmla="*/ 172560 w 3030537"/>
              <a:gd name="T105" fmla="*/ 2074467 h 3079750"/>
              <a:gd name="T106" fmla="*/ 60694 w 3030537"/>
              <a:gd name="T107" fmla="*/ 1422401 h 3079750"/>
              <a:gd name="T108" fmla="*/ 233254 w 3030537"/>
              <a:gd name="T109" fmla="*/ 695723 h 3079750"/>
              <a:gd name="T110" fmla="*/ 1621178 w 3030537"/>
              <a:gd name="T111" fmla="*/ 794 h 3079750"/>
              <a:gd name="T112" fmla="*/ 2259747 w 3030537"/>
              <a:gd name="T113" fmla="*/ 173923 h 3079750"/>
              <a:gd name="T114" fmla="*/ 2847089 w 3030537"/>
              <a:gd name="T115" fmla="*/ 578950 h 3079750"/>
              <a:gd name="T116" fmla="*/ 2977344 w 3030537"/>
              <a:gd name="T117" fmla="*/ 1466436 h 3079750"/>
              <a:gd name="T118" fmla="*/ 2611993 w 3030537"/>
              <a:gd name="T119" fmla="*/ 820378 h 3079750"/>
              <a:gd name="T120" fmla="*/ 2218844 w 3030537"/>
              <a:gd name="T121" fmla="*/ 352215 h 3079750"/>
              <a:gd name="T122" fmla="*/ 1660890 w 3030537"/>
              <a:gd name="T123" fmla="*/ 179483 h 3079750"/>
              <a:gd name="T124" fmla="*/ 1094994 w 3030537"/>
              <a:gd name="T125" fmla="*/ 72667 h 3079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30537" h="3079750">
                <a:moveTo>
                  <a:pt x="2058194" y="2062253"/>
                </a:moveTo>
                <a:lnTo>
                  <a:pt x="2045494" y="2092807"/>
                </a:lnTo>
                <a:lnTo>
                  <a:pt x="2033191" y="2122567"/>
                </a:lnTo>
                <a:lnTo>
                  <a:pt x="2020094" y="2151137"/>
                </a:lnTo>
                <a:lnTo>
                  <a:pt x="2006997" y="2179310"/>
                </a:lnTo>
                <a:lnTo>
                  <a:pt x="1993900" y="2206293"/>
                </a:lnTo>
                <a:lnTo>
                  <a:pt x="1980803" y="2232085"/>
                </a:lnTo>
                <a:lnTo>
                  <a:pt x="1967707" y="2257084"/>
                </a:lnTo>
                <a:lnTo>
                  <a:pt x="1954213" y="2280892"/>
                </a:lnTo>
                <a:lnTo>
                  <a:pt x="1941116" y="2303907"/>
                </a:lnTo>
                <a:lnTo>
                  <a:pt x="1928019" y="2325731"/>
                </a:lnTo>
                <a:lnTo>
                  <a:pt x="1915319" y="2346761"/>
                </a:lnTo>
                <a:lnTo>
                  <a:pt x="1903016" y="2366998"/>
                </a:lnTo>
                <a:lnTo>
                  <a:pt x="1890713" y="2385648"/>
                </a:lnTo>
                <a:lnTo>
                  <a:pt x="1878410" y="2403107"/>
                </a:lnTo>
                <a:lnTo>
                  <a:pt x="1866900" y="2420170"/>
                </a:lnTo>
                <a:lnTo>
                  <a:pt x="1855788" y="2435249"/>
                </a:lnTo>
                <a:lnTo>
                  <a:pt x="1871663" y="2430487"/>
                </a:lnTo>
                <a:lnTo>
                  <a:pt x="1887141" y="2425328"/>
                </a:lnTo>
                <a:lnTo>
                  <a:pt x="1903016" y="2420170"/>
                </a:lnTo>
                <a:lnTo>
                  <a:pt x="1918097" y="2414615"/>
                </a:lnTo>
                <a:lnTo>
                  <a:pt x="1933575" y="2408266"/>
                </a:lnTo>
                <a:lnTo>
                  <a:pt x="1948657" y="2402314"/>
                </a:lnTo>
                <a:lnTo>
                  <a:pt x="1963341" y="2395965"/>
                </a:lnTo>
                <a:lnTo>
                  <a:pt x="1978422" y="2389219"/>
                </a:lnTo>
                <a:lnTo>
                  <a:pt x="2008188" y="2375331"/>
                </a:lnTo>
                <a:lnTo>
                  <a:pt x="2036763" y="2360253"/>
                </a:lnTo>
                <a:lnTo>
                  <a:pt x="2065338" y="2344777"/>
                </a:lnTo>
                <a:lnTo>
                  <a:pt x="2092722" y="2328508"/>
                </a:lnTo>
                <a:lnTo>
                  <a:pt x="2120107" y="2311049"/>
                </a:lnTo>
                <a:lnTo>
                  <a:pt x="2146300" y="2292796"/>
                </a:lnTo>
                <a:lnTo>
                  <a:pt x="2172494" y="2273353"/>
                </a:lnTo>
                <a:lnTo>
                  <a:pt x="2197894" y="2253909"/>
                </a:lnTo>
                <a:lnTo>
                  <a:pt x="2222897" y="2232879"/>
                </a:lnTo>
                <a:lnTo>
                  <a:pt x="2246710" y="2211451"/>
                </a:lnTo>
                <a:lnTo>
                  <a:pt x="2270125" y="2189627"/>
                </a:lnTo>
                <a:lnTo>
                  <a:pt x="2292747" y="2166613"/>
                </a:lnTo>
                <a:lnTo>
                  <a:pt x="2288382" y="2164232"/>
                </a:lnTo>
                <a:lnTo>
                  <a:pt x="2255441" y="2146772"/>
                </a:lnTo>
                <a:lnTo>
                  <a:pt x="2236788" y="2137646"/>
                </a:lnTo>
                <a:lnTo>
                  <a:pt x="2216150" y="2127726"/>
                </a:lnTo>
                <a:lnTo>
                  <a:pt x="2193925" y="2117409"/>
                </a:lnTo>
                <a:lnTo>
                  <a:pt x="2170907" y="2106695"/>
                </a:lnTo>
                <a:lnTo>
                  <a:pt x="2145903" y="2096378"/>
                </a:lnTo>
                <a:lnTo>
                  <a:pt x="2119710" y="2085268"/>
                </a:lnTo>
                <a:lnTo>
                  <a:pt x="2089547" y="2073761"/>
                </a:lnTo>
                <a:lnTo>
                  <a:pt x="2058194" y="2062253"/>
                </a:lnTo>
                <a:close/>
                <a:moveTo>
                  <a:pt x="1058466" y="2062253"/>
                </a:moveTo>
                <a:lnTo>
                  <a:pt x="1021953" y="2075745"/>
                </a:lnTo>
                <a:lnTo>
                  <a:pt x="987425" y="2089236"/>
                </a:lnTo>
                <a:lnTo>
                  <a:pt x="954485" y="2103124"/>
                </a:lnTo>
                <a:lnTo>
                  <a:pt x="924322" y="2116219"/>
                </a:lnTo>
                <a:lnTo>
                  <a:pt x="896541" y="2129313"/>
                </a:lnTo>
                <a:lnTo>
                  <a:pt x="871141" y="2142011"/>
                </a:lnTo>
                <a:lnTo>
                  <a:pt x="848122" y="2153518"/>
                </a:lnTo>
                <a:lnTo>
                  <a:pt x="827881" y="2164232"/>
                </a:lnTo>
                <a:lnTo>
                  <a:pt x="823516" y="2166613"/>
                </a:lnTo>
                <a:lnTo>
                  <a:pt x="846138" y="2189627"/>
                </a:lnTo>
                <a:lnTo>
                  <a:pt x="869950" y="2211451"/>
                </a:lnTo>
                <a:lnTo>
                  <a:pt x="893763" y="2232879"/>
                </a:lnTo>
                <a:lnTo>
                  <a:pt x="918369" y="2253909"/>
                </a:lnTo>
                <a:lnTo>
                  <a:pt x="943769" y="2273353"/>
                </a:lnTo>
                <a:lnTo>
                  <a:pt x="969963" y="2292796"/>
                </a:lnTo>
                <a:lnTo>
                  <a:pt x="996553" y="2311049"/>
                </a:lnTo>
                <a:lnTo>
                  <a:pt x="1023541" y="2328508"/>
                </a:lnTo>
                <a:lnTo>
                  <a:pt x="1051322" y="2344777"/>
                </a:lnTo>
                <a:lnTo>
                  <a:pt x="1079897" y="2360253"/>
                </a:lnTo>
                <a:lnTo>
                  <a:pt x="1108472" y="2375331"/>
                </a:lnTo>
                <a:lnTo>
                  <a:pt x="1137841" y="2389219"/>
                </a:lnTo>
                <a:lnTo>
                  <a:pt x="1152922" y="2395965"/>
                </a:lnTo>
                <a:lnTo>
                  <a:pt x="1168003" y="2402314"/>
                </a:lnTo>
                <a:lnTo>
                  <a:pt x="1182688" y="2408266"/>
                </a:lnTo>
                <a:lnTo>
                  <a:pt x="1198166" y="2414615"/>
                </a:lnTo>
                <a:lnTo>
                  <a:pt x="1214041" y="2420170"/>
                </a:lnTo>
                <a:lnTo>
                  <a:pt x="1229122" y="2425328"/>
                </a:lnTo>
                <a:lnTo>
                  <a:pt x="1244997" y="2430487"/>
                </a:lnTo>
                <a:lnTo>
                  <a:pt x="1260475" y="2435249"/>
                </a:lnTo>
                <a:lnTo>
                  <a:pt x="1249760" y="2420170"/>
                </a:lnTo>
                <a:lnTo>
                  <a:pt x="1237853" y="2403107"/>
                </a:lnTo>
                <a:lnTo>
                  <a:pt x="1225947" y="2385648"/>
                </a:lnTo>
                <a:lnTo>
                  <a:pt x="1213247" y="2366998"/>
                </a:lnTo>
                <a:lnTo>
                  <a:pt x="1201341" y="2346761"/>
                </a:lnTo>
                <a:lnTo>
                  <a:pt x="1188244" y="2325731"/>
                </a:lnTo>
                <a:lnTo>
                  <a:pt x="1175147" y="2303907"/>
                </a:lnTo>
                <a:lnTo>
                  <a:pt x="1162050" y="2280892"/>
                </a:lnTo>
                <a:lnTo>
                  <a:pt x="1148953" y="2257084"/>
                </a:lnTo>
                <a:lnTo>
                  <a:pt x="1135459" y="2232085"/>
                </a:lnTo>
                <a:lnTo>
                  <a:pt x="1122363" y="2206293"/>
                </a:lnTo>
                <a:lnTo>
                  <a:pt x="1109266" y="2179310"/>
                </a:lnTo>
                <a:lnTo>
                  <a:pt x="1096169" y="2151137"/>
                </a:lnTo>
                <a:lnTo>
                  <a:pt x="1083469" y="2122567"/>
                </a:lnTo>
                <a:lnTo>
                  <a:pt x="1070769" y="2092807"/>
                </a:lnTo>
                <a:lnTo>
                  <a:pt x="1058466" y="2062253"/>
                </a:lnTo>
                <a:close/>
                <a:moveTo>
                  <a:pt x="1597819" y="1971782"/>
                </a:moveTo>
                <a:lnTo>
                  <a:pt x="1597819" y="2478897"/>
                </a:lnTo>
                <a:lnTo>
                  <a:pt x="1614488" y="2478103"/>
                </a:lnTo>
                <a:lnTo>
                  <a:pt x="1631950" y="2477310"/>
                </a:lnTo>
                <a:lnTo>
                  <a:pt x="1649016" y="2476119"/>
                </a:lnTo>
                <a:lnTo>
                  <a:pt x="1666081" y="2474135"/>
                </a:lnTo>
                <a:lnTo>
                  <a:pt x="1683147" y="2472151"/>
                </a:lnTo>
                <a:lnTo>
                  <a:pt x="1700213" y="2469770"/>
                </a:lnTo>
                <a:lnTo>
                  <a:pt x="1716881" y="2467390"/>
                </a:lnTo>
                <a:lnTo>
                  <a:pt x="1733947" y="2464612"/>
                </a:lnTo>
                <a:lnTo>
                  <a:pt x="1752203" y="2442391"/>
                </a:lnTo>
                <a:lnTo>
                  <a:pt x="1763713" y="2428106"/>
                </a:lnTo>
                <a:lnTo>
                  <a:pt x="1776810" y="2411044"/>
                </a:lnTo>
                <a:lnTo>
                  <a:pt x="1790303" y="2392791"/>
                </a:lnTo>
                <a:lnTo>
                  <a:pt x="1804988" y="2371760"/>
                </a:lnTo>
                <a:lnTo>
                  <a:pt x="1820466" y="2349142"/>
                </a:lnTo>
                <a:lnTo>
                  <a:pt x="1836738" y="2324540"/>
                </a:lnTo>
                <a:lnTo>
                  <a:pt x="1853407" y="2297955"/>
                </a:lnTo>
                <a:lnTo>
                  <a:pt x="1870472" y="2268988"/>
                </a:lnTo>
                <a:lnTo>
                  <a:pt x="1888332" y="2238434"/>
                </a:lnTo>
                <a:lnTo>
                  <a:pt x="1905794" y="2206293"/>
                </a:lnTo>
                <a:lnTo>
                  <a:pt x="1916113" y="2187643"/>
                </a:lnTo>
                <a:lnTo>
                  <a:pt x="1925638" y="2167406"/>
                </a:lnTo>
                <a:lnTo>
                  <a:pt x="1935560" y="2147169"/>
                </a:lnTo>
                <a:lnTo>
                  <a:pt x="1945085" y="2126536"/>
                </a:lnTo>
                <a:lnTo>
                  <a:pt x="1954610" y="2105108"/>
                </a:lnTo>
                <a:lnTo>
                  <a:pt x="1964532" y="2082887"/>
                </a:lnTo>
                <a:lnTo>
                  <a:pt x="1974057" y="2060666"/>
                </a:lnTo>
                <a:lnTo>
                  <a:pt x="1983185" y="2037255"/>
                </a:lnTo>
                <a:lnTo>
                  <a:pt x="1961753" y="2030906"/>
                </a:lnTo>
                <a:lnTo>
                  <a:pt x="1939925" y="2024557"/>
                </a:lnTo>
                <a:lnTo>
                  <a:pt x="1918097" y="2019002"/>
                </a:lnTo>
                <a:lnTo>
                  <a:pt x="1895475" y="2013446"/>
                </a:lnTo>
                <a:lnTo>
                  <a:pt x="1872853" y="2007891"/>
                </a:lnTo>
                <a:lnTo>
                  <a:pt x="1849041" y="2002733"/>
                </a:lnTo>
                <a:lnTo>
                  <a:pt x="1825625" y="1997971"/>
                </a:lnTo>
                <a:lnTo>
                  <a:pt x="1801416" y="1993209"/>
                </a:lnTo>
                <a:lnTo>
                  <a:pt x="1777207" y="1989241"/>
                </a:lnTo>
                <a:lnTo>
                  <a:pt x="1752203" y="1985273"/>
                </a:lnTo>
                <a:lnTo>
                  <a:pt x="1727200" y="1982099"/>
                </a:lnTo>
                <a:lnTo>
                  <a:pt x="1701403" y="1979321"/>
                </a:lnTo>
                <a:lnTo>
                  <a:pt x="1676400" y="1976544"/>
                </a:lnTo>
                <a:lnTo>
                  <a:pt x="1650207" y="1974560"/>
                </a:lnTo>
                <a:lnTo>
                  <a:pt x="1624013" y="1973369"/>
                </a:lnTo>
                <a:lnTo>
                  <a:pt x="1597819" y="1971782"/>
                </a:lnTo>
                <a:close/>
                <a:moveTo>
                  <a:pt x="1519238" y="1971385"/>
                </a:moveTo>
                <a:lnTo>
                  <a:pt x="1492250" y="1972972"/>
                </a:lnTo>
                <a:lnTo>
                  <a:pt x="1466057" y="1974163"/>
                </a:lnTo>
                <a:lnTo>
                  <a:pt x="1440657" y="1976147"/>
                </a:lnTo>
                <a:lnTo>
                  <a:pt x="1414860" y="1978925"/>
                </a:lnTo>
                <a:lnTo>
                  <a:pt x="1389460" y="1982099"/>
                </a:lnTo>
                <a:lnTo>
                  <a:pt x="1364060" y="1985273"/>
                </a:lnTo>
                <a:lnTo>
                  <a:pt x="1339453" y="1988845"/>
                </a:lnTo>
                <a:lnTo>
                  <a:pt x="1315244" y="1993209"/>
                </a:lnTo>
                <a:lnTo>
                  <a:pt x="1290638" y="1997574"/>
                </a:lnTo>
                <a:lnTo>
                  <a:pt x="1267222" y="2002336"/>
                </a:lnTo>
                <a:lnTo>
                  <a:pt x="1243410" y="2007891"/>
                </a:lnTo>
                <a:lnTo>
                  <a:pt x="1220788" y="2013446"/>
                </a:lnTo>
                <a:lnTo>
                  <a:pt x="1198166" y="2019002"/>
                </a:lnTo>
                <a:lnTo>
                  <a:pt x="1175941" y="2024557"/>
                </a:lnTo>
                <a:lnTo>
                  <a:pt x="1154510" y="2030906"/>
                </a:lnTo>
                <a:lnTo>
                  <a:pt x="1133078" y="2037255"/>
                </a:lnTo>
                <a:lnTo>
                  <a:pt x="1145778" y="2069396"/>
                </a:lnTo>
                <a:lnTo>
                  <a:pt x="1159272" y="2099950"/>
                </a:lnTo>
                <a:lnTo>
                  <a:pt x="1172369" y="2129313"/>
                </a:lnTo>
                <a:lnTo>
                  <a:pt x="1186260" y="2158280"/>
                </a:lnTo>
                <a:lnTo>
                  <a:pt x="1199753" y="2185659"/>
                </a:lnTo>
                <a:lnTo>
                  <a:pt x="1214041" y="2211848"/>
                </a:lnTo>
                <a:lnTo>
                  <a:pt x="1227535" y="2237244"/>
                </a:lnTo>
                <a:lnTo>
                  <a:pt x="1241425" y="2261449"/>
                </a:lnTo>
                <a:lnTo>
                  <a:pt x="1254919" y="2284463"/>
                </a:lnTo>
                <a:lnTo>
                  <a:pt x="1268016" y="2306287"/>
                </a:lnTo>
                <a:lnTo>
                  <a:pt x="1281113" y="2326921"/>
                </a:lnTo>
                <a:lnTo>
                  <a:pt x="1293813" y="2345968"/>
                </a:lnTo>
                <a:lnTo>
                  <a:pt x="1306116" y="2364221"/>
                </a:lnTo>
                <a:lnTo>
                  <a:pt x="1317625" y="2380886"/>
                </a:lnTo>
                <a:lnTo>
                  <a:pt x="1329135" y="2396759"/>
                </a:lnTo>
                <a:lnTo>
                  <a:pt x="1339453" y="2411044"/>
                </a:lnTo>
                <a:lnTo>
                  <a:pt x="1352550" y="2428106"/>
                </a:lnTo>
                <a:lnTo>
                  <a:pt x="1364456" y="2442391"/>
                </a:lnTo>
                <a:lnTo>
                  <a:pt x="1382316" y="2464612"/>
                </a:lnTo>
                <a:lnTo>
                  <a:pt x="1399381" y="2467390"/>
                </a:lnTo>
                <a:lnTo>
                  <a:pt x="1416050" y="2469770"/>
                </a:lnTo>
                <a:lnTo>
                  <a:pt x="1433116" y="2472151"/>
                </a:lnTo>
                <a:lnTo>
                  <a:pt x="1450181" y="2474135"/>
                </a:lnTo>
                <a:lnTo>
                  <a:pt x="1467247" y="2476119"/>
                </a:lnTo>
                <a:lnTo>
                  <a:pt x="1484710" y="2477310"/>
                </a:lnTo>
                <a:lnTo>
                  <a:pt x="1501775" y="2478103"/>
                </a:lnTo>
                <a:lnTo>
                  <a:pt x="1519238" y="2478897"/>
                </a:lnTo>
                <a:lnTo>
                  <a:pt x="1519238" y="1971385"/>
                </a:lnTo>
                <a:close/>
                <a:moveTo>
                  <a:pt x="2857896" y="1752600"/>
                </a:moveTo>
                <a:lnTo>
                  <a:pt x="3030537" y="1786324"/>
                </a:lnTo>
                <a:lnTo>
                  <a:pt x="3025377" y="1812510"/>
                </a:lnTo>
                <a:lnTo>
                  <a:pt x="3019425" y="1838299"/>
                </a:lnTo>
                <a:lnTo>
                  <a:pt x="3013471" y="1864485"/>
                </a:lnTo>
                <a:lnTo>
                  <a:pt x="3006327" y="1890275"/>
                </a:lnTo>
                <a:lnTo>
                  <a:pt x="2999581" y="1916064"/>
                </a:lnTo>
                <a:lnTo>
                  <a:pt x="2991643" y="1941059"/>
                </a:lnTo>
                <a:lnTo>
                  <a:pt x="2983706" y="1966849"/>
                </a:lnTo>
                <a:lnTo>
                  <a:pt x="2974975" y="1992241"/>
                </a:lnTo>
                <a:lnTo>
                  <a:pt x="2966243" y="2017237"/>
                </a:lnTo>
                <a:lnTo>
                  <a:pt x="2956718" y="2042232"/>
                </a:lnTo>
                <a:lnTo>
                  <a:pt x="2946796" y="2066831"/>
                </a:lnTo>
                <a:lnTo>
                  <a:pt x="2936478" y="2091430"/>
                </a:lnTo>
                <a:lnTo>
                  <a:pt x="2925762" y="2115632"/>
                </a:lnTo>
                <a:lnTo>
                  <a:pt x="2914253" y="2140231"/>
                </a:lnTo>
                <a:lnTo>
                  <a:pt x="2903140" y="2164036"/>
                </a:lnTo>
                <a:lnTo>
                  <a:pt x="2890837" y="2187842"/>
                </a:lnTo>
                <a:lnTo>
                  <a:pt x="2878534" y="2211250"/>
                </a:lnTo>
                <a:lnTo>
                  <a:pt x="2865437" y="2235056"/>
                </a:lnTo>
                <a:lnTo>
                  <a:pt x="2852340" y="2258068"/>
                </a:lnTo>
                <a:lnTo>
                  <a:pt x="2838449" y="2280683"/>
                </a:lnTo>
                <a:lnTo>
                  <a:pt x="2824559" y="2303298"/>
                </a:lnTo>
                <a:lnTo>
                  <a:pt x="2809875" y="2325516"/>
                </a:lnTo>
                <a:lnTo>
                  <a:pt x="2795190" y="2348131"/>
                </a:lnTo>
                <a:lnTo>
                  <a:pt x="2780109" y="2369953"/>
                </a:lnTo>
                <a:lnTo>
                  <a:pt x="2764234" y="2390981"/>
                </a:lnTo>
                <a:lnTo>
                  <a:pt x="2747962" y="2412406"/>
                </a:lnTo>
                <a:lnTo>
                  <a:pt x="2731293" y="2433434"/>
                </a:lnTo>
                <a:lnTo>
                  <a:pt x="2715021" y="2454462"/>
                </a:lnTo>
                <a:lnTo>
                  <a:pt x="2697956" y="2474697"/>
                </a:lnTo>
                <a:lnTo>
                  <a:pt x="2680096" y="2494535"/>
                </a:lnTo>
                <a:lnTo>
                  <a:pt x="2662237" y="2514769"/>
                </a:lnTo>
                <a:lnTo>
                  <a:pt x="2643981" y="2533813"/>
                </a:lnTo>
                <a:lnTo>
                  <a:pt x="2625328" y="2553254"/>
                </a:lnTo>
                <a:lnTo>
                  <a:pt x="2606675" y="2571902"/>
                </a:lnTo>
                <a:lnTo>
                  <a:pt x="2587228" y="2590550"/>
                </a:lnTo>
                <a:lnTo>
                  <a:pt x="2567781" y="2608404"/>
                </a:lnTo>
                <a:lnTo>
                  <a:pt x="2547937" y="2626258"/>
                </a:lnTo>
                <a:lnTo>
                  <a:pt x="2527696" y="2643715"/>
                </a:lnTo>
                <a:lnTo>
                  <a:pt x="2507059" y="2660775"/>
                </a:lnTo>
                <a:lnTo>
                  <a:pt x="2486421" y="2677439"/>
                </a:lnTo>
                <a:lnTo>
                  <a:pt x="2464990" y="2693706"/>
                </a:lnTo>
                <a:lnTo>
                  <a:pt x="2443956" y="2709576"/>
                </a:lnTo>
                <a:lnTo>
                  <a:pt x="2422525" y="2725447"/>
                </a:lnTo>
                <a:lnTo>
                  <a:pt x="2400696" y="2740127"/>
                </a:lnTo>
                <a:lnTo>
                  <a:pt x="2378075" y="2755203"/>
                </a:lnTo>
                <a:lnTo>
                  <a:pt x="2355453" y="2769487"/>
                </a:lnTo>
                <a:lnTo>
                  <a:pt x="2332831" y="2783373"/>
                </a:lnTo>
                <a:lnTo>
                  <a:pt x="2310209" y="2796863"/>
                </a:lnTo>
                <a:lnTo>
                  <a:pt x="2287190" y="2810353"/>
                </a:lnTo>
                <a:lnTo>
                  <a:pt x="2263378" y="2823049"/>
                </a:lnTo>
                <a:lnTo>
                  <a:pt x="2239962" y="2835348"/>
                </a:lnTo>
                <a:lnTo>
                  <a:pt x="2215753" y="2847251"/>
                </a:lnTo>
                <a:lnTo>
                  <a:pt x="2191940" y="2859154"/>
                </a:lnTo>
                <a:lnTo>
                  <a:pt x="2167731" y="2869866"/>
                </a:lnTo>
                <a:lnTo>
                  <a:pt x="2143521" y="2880975"/>
                </a:lnTo>
                <a:lnTo>
                  <a:pt x="2118518" y="2890894"/>
                </a:lnTo>
                <a:lnTo>
                  <a:pt x="2093515" y="2900416"/>
                </a:lnTo>
                <a:lnTo>
                  <a:pt x="2068909" y="2909938"/>
                </a:lnTo>
                <a:lnTo>
                  <a:pt x="2043509" y="2918667"/>
                </a:lnTo>
                <a:lnTo>
                  <a:pt x="2018109" y="2926999"/>
                </a:lnTo>
                <a:lnTo>
                  <a:pt x="1992709" y="2934934"/>
                </a:lnTo>
                <a:lnTo>
                  <a:pt x="1966912" y="2942869"/>
                </a:lnTo>
                <a:lnTo>
                  <a:pt x="1941115" y="2949614"/>
                </a:lnTo>
                <a:lnTo>
                  <a:pt x="1915318" y="2956359"/>
                </a:lnTo>
                <a:lnTo>
                  <a:pt x="1944687" y="3075783"/>
                </a:lnTo>
                <a:lnTo>
                  <a:pt x="1905396" y="3078163"/>
                </a:lnTo>
                <a:lnTo>
                  <a:pt x="1866503" y="3079353"/>
                </a:lnTo>
                <a:lnTo>
                  <a:pt x="1827212" y="3079750"/>
                </a:lnTo>
                <a:lnTo>
                  <a:pt x="1788715" y="3079353"/>
                </a:lnTo>
                <a:lnTo>
                  <a:pt x="1749821" y="3077766"/>
                </a:lnTo>
                <a:lnTo>
                  <a:pt x="1711721" y="3074989"/>
                </a:lnTo>
                <a:lnTo>
                  <a:pt x="1673621" y="3071815"/>
                </a:lnTo>
                <a:lnTo>
                  <a:pt x="1635521" y="3067451"/>
                </a:lnTo>
                <a:lnTo>
                  <a:pt x="1598215" y="3062293"/>
                </a:lnTo>
                <a:lnTo>
                  <a:pt x="1560909" y="3056342"/>
                </a:lnTo>
                <a:lnTo>
                  <a:pt x="1523999" y="3049200"/>
                </a:lnTo>
                <a:lnTo>
                  <a:pt x="1487090" y="3041265"/>
                </a:lnTo>
                <a:lnTo>
                  <a:pt x="1450975" y="3032536"/>
                </a:lnTo>
                <a:lnTo>
                  <a:pt x="1415256" y="3023014"/>
                </a:lnTo>
                <a:lnTo>
                  <a:pt x="1379537" y="3012698"/>
                </a:lnTo>
                <a:lnTo>
                  <a:pt x="1344612" y="3001589"/>
                </a:lnTo>
                <a:lnTo>
                  <a:pt x="1309687" y="2989290"/>
                </a:lnTo>
                <a:lnTo>
                  <a:pt x="1275159" y="2976990"/>
                </a:lnTo>
                <a:lnTo>
                  <a:pt x="1241425" y="2963104"/>
                </a:lnTo>
                <a:lnTo>
                  <a:pt x="1208087" y="2948821"/>
                </a:lnTo>
                <a:lnTo>
                  <a:pt x="1175146" y="2933744"/>
                </a:lnTo>
                <a:lnTo>
                  <a:pt x="1142603" y="2917874"/>
                </a:lnTo>
                <a:lnTo>
                  <a:pt x="1111249" y="2901210"/>
                </a:lnTo>
                <a:lnTo>
                  <a:pt x="1079896" y="2883753"/>
                </a:lnTo>
                <a:lnTo>
                  <a:pt x="1049337" y="2865899"/>
                </a:lnTo>
                <a:lnTo>
                  <a:pt x="1019175" y="2847251"/>
                </a:lnTo>
                <a:lnTo>
                  <a:pt x="989806" y="2827810"/>
                </a:lnTo>
                <a:lnTo>
                  <a:pt x="961231" y="2807972"/>
                </a:lnTo>
                <a:lnTo>
                  <a:pt x="932656" y="2787341"/>
                </a:lnTo>
                <a:lnTo>
                  <a:pt x="905271" y="2765916"/>
                </a:lnTo>
                <a:lnTo>
                  <a:pt x="878681" y="2744491"/>
                </a:lnTo>
                <a:lnTo>
                  <a:pt x="852487" y="2721876"/>
                </a:lnTo>
                <a:lnTo>
                  <a:pt x="884634" y="2732985"/>
                </a:lnTo>
                <a:lnTo>
                  <a:pt x="917575" y="2742904"/>
                </a:lnTo>
                <a:lnTo>
                  <a:pt x="950118" y="2751633"/>
                </a:lnTo>
                <a:lnTo>
                  <a:pt x="983059" y="2759965"/>
                </a:lnTo>
                <a:lnTo>
                  <a:pt x="1015603" y="2767503"/>
                </a:lnTo>
                <a:lnTo>
                  <a:pt x="1048940" y="2773851"/>
                </a:lnTo>
                <a:lnTo>
                  <a:pt x="1081484" y="2779406"/>
                </a:lnTo>
                <a:lnTo>
                  <a:pt x="1114425" y="2784167"/>
                </a:lnTo>
                <a:lnTo>
                  <a:pt x="1146968" y="2788134"/>
                </a:lnTo>
                <a:lnTo>
                  <a:pt x="1179909" y="2791308"/>
                </a:lnTo>
                <a:lnTo>
                  <a:pt x="1212453" y="2793689"/>
                </a:lnTo>
                <a:lnTo>
                  <a:pt x="1245393" y="2794879"/>
                </a:lnTo>
                <a:lnTo>
                  <a:pt x="1277540" y="2795673"/>
                </a:lnTo>
                <a:lnTo>
                  <a:pt x="1310084" y="2795276"/>
                </a:lnTo>
                <a:lnTo>
                  <a:pt x="1341834" y="2794482"/>
                </a:lnTo>
                <a:lnTo>
                  <a:pt x="1373584" y="2792499"/>
                </a:lnTo>
                <a:lnTo>
                  <a:pt x="1405731" y="2790118"/>
                </a:lnTo>
                <a:lnTo>
                  <a:pt x="1437084" y="2786547"/>
                </a:lnTo>
                <a:lnTo>
                  <a:pt x="1468437" y="2782580"/>
                </a:lnTo>
                <a:lnTo>
                  <a:pt x="1499393" y="2777819"/>
                </a:lnTo>
                <a:lnTo>
                  <a:pt x="1529953" y="2772264"/>
                </a:lnTo>
                <a:lnTo>
                  <a:pt x="1560512" y="2765916"/>
                </a:lnTo>
                <a:lnTo>
                  <a:pt x="1590675" y="2759171"/>
                </a:lnTo>
                <a:lnTo>
                  <a:pt x="1620440" y="2751236"/>
                </a:lnTo>
                <a:lnTo>
                  <a:pt x="1649412" y="2742904"/>
                </a:lnTo>
                <a:lnTo>
                  <a:pt x="1678781" y="2733779"/>
                </a:lnTo>
                <a:lnTo>
                  <a:pt x="1707753" y="2724256"/>
                </a:lnTo>
                <a:lnTo>
                  <a:pt x="1735534" y="2713544"/>
                </a:lnTo>
                <a:lnTo>
                  <a:pt x="1763712" y="2702832"/>
                </a:lnTo>
                <a:lnTo>
                  <a:pt x="1791096" y="2690929"/>
                </a:lnTo>
                <a:lnTo>
                  <a:pt x="1818084" y="2678629"/>
                </a:lnTo>
                <a:lnTo>
                  <a:pt x="1844278" y="2665537"/>
                </a:lnTo>
                <a:lnTo>
                  <a:pt x="1873646" y="2785357"/>
                </a:lnTo>
                <a:lnTo>
                  <a:pt x="1896665" y="2779406"/>
                </a:lnTo>
                <a:lnTo>
                  <a:pt x="1919287" y="2773454"/>
                </a:lnTo>
                <a:lnTo>
                  <a:pt x="1941512" y="2766709"/>
                </a:lnTo>
                <a:lnTo>
                  <a:pt x="1964531" y="2759965"/>
                </a:lnTo>
                <a:lnTo>
                  <a:pt x="1986756" y="2752426"/>
                </a:lnTo>
                <a:lnTo>
                  <a:pt x="2008981" y="2744491"/>
                </a:lnTo>
                <a:lnTo>
                  <a:pt x="2030809" y="2736556"/>
                </a:lnTo>
                <a:lnTo>
                  <a:pt x="2052637" y="2727827"/>
                </a:lnTo>
                <a:lnTo>
                  <a:pt x="2074465" y="2719099"/>
                </a:lnTo>
                <a:lnTo>
                  <a:pt x="2096293" y="2709180"/>
                </a:lnTo>
                <a:lnTo>
                  <a:pt x="2117725" y="2699658"/>
                </a:lnTo>
                <a:lnTo>
                  <a:pt x="2138759" y="2689342"/>
                </a:lnTo>
                <a:lnTo>
                  <a:pt x="2159793" y="2678629"/>
                </a:lnTo>
                <a:lnTo>
                  <a:pt x="2180431" y="2667917"/>
                </a:lnTo>
                <a:lnTo>
                  <a:pt x="2201465" y="2656411"/>
                </a:lnTo>
                <a:lnTo>
                  <a:pt x="2221706" y="2645302"/>
                </a:lnTo>
                <a:lnTo>
                  <a:pt x="2241946" y="2633003"/>
                </a:lnTo>
                <a:lnTo>
                  <a:pt x="2262187" y="2620703"/>
                </a:lnTo>
                <a:lnTo>
                  <a:pt x="2281634" y="2608007"/>
                </a:lnTo>
                <a:lnTo>
                  <a:pt x="2301478" y="2594914"/>
                </a:lnTo>
                <a:lnTo>
                  <a:pt x="2320528" y="2581424"/>
                </a:lnTo>
                <a:lnTo>
                  <a:pt x="2339975" y="2567934"/>
                </a:lnTo>
                <a:lnTo>
                  <a:pt x="2358628" y="2554048"/>
                </a:lnTo>
                <a:lnTo>
                  <a:pt x="2377281" y="2539368"/>
                </a:lnTo>
                <a:lnTo>
                  <a:pt x="2395537" y="2524688"/>
                </a:lnTo>
                <a:lnTo>
                  <a:pt x="2414190" y="2509611"/>
                </a:lnTo>
                <a:lnTo>
                  <a:pt x="2431653" y="2494138"/>
                </a:lnTo>
                <a:lnTo>
                  <a:pt x="2449512" y="2478268"/>
                </a:lnTo>
                <a:lnTo>
                  <a:pt x="2466578" y="2462397"/>
                </a:lnTo>
                <a:lnTo>
                  <a:pt x="2483643" y="2446130"/>
                </a:lnTo>
                <a:lnTo>
                  <a:pt x="2499915" y="2429466"/>
                </a:lnTo>
                <a:lnTo>
                  <a:pt x="2516584" y="2412406"/>
                </a:lnTo>
                <a:lnTo>
                  <a:pt x="2532856" y="2395345"/>
                </a:lnTo>
                <a:lnTo>
                  <a:pt x="2548731" y="2377888"/>
                </a:lnTo>
                <a:lnTo>
                  <a:pt x="2564209" y="2360034"/>
                </a:lnTo>
                <a:lnTo>
                  <a:pt x="2579290" y="2342180"/>
                </a:lnTo>
                <a:lnTo>
                  <a:pt x="2593975" y="2323929"/>
                </a:lnTo>
                <a:lnTo>
                  <a:pt x="2608659" y="2305679"/>
                </a:lnTo>
                <a:lnTo>
                  <a:pt x="2622946" y="2286237"/>
                </a:lnTo>
                <a:lnTo>
                  <a:pt x="2636837" y="2267590"/>
                </a:lnTo>
                <a:lnTo>
                  <a:pt x="2650331" y="2248546"/>
                </a:lnTo>
                <a:lnTo>
                  <a:pt x="2663428" y="2228708"/>
                </a:lnTo>
                <a:lnTo>
                  <a:pt x="2676128" y="2209267"/>
                </a:lnTo>
                <a:lnTo>
                  <a:pt x="2688828" y="2189032"/>
                </a:lnTo>
                <a:lnTo>
                  <a:pt x="2700337" y="2169194"/>
                </a:lnTo>
                <a:lnTo>
                  <a:pt x="2712243" y="2148563"/>
                </a:lnTo>
                <a:lnTo>
                  <a:pt x="2723753" y="2127932"/>
                </a:lnTo>
                <a:lnTo>
                  <a:pt x="2734468" y="2106904"/>
                </a:lnTo>
                <a:lnTo>
                  <a:pt x="2745581" y="2086272"/>
                </a:lnTo>
                <a:lnTo>
                  <a:pt x="2755503" y="2064847"/>
                </a:lnTo>
                <a:lnTo>
                  <a:pt x="2765425" y="2043422"/>
                </a:lnTo>
                <a:lnTo>
                  <a:pt x="2774949" y="2021998"/>
                </a:lnTo>
                <a:lnTo>
                  <a:pt x="2783681" y="2000176"/>
                </a:lnTo>
                <a:lnTo>
                  <a:pt x="2792412" y="1978354"/>
                </a:lnTo>
                <a:lnTo>
                  <a:pt x="2801143" y="1956533"/>
                </a:lnTo>
                <a:lnTo>
                  <a:pt x="2809081" y="1934314"/>
                </a:lnTo>
                <a:lnTo>
                  <a:pt x="2816621" y="1912096"/>
                </a:lnTo>
                <a:lnTo>
                  <a:pt x="2823765" y="1889878"/>
                </a:lnTo>
                <a:lnTo>
                  <a:pt x="2830512" y="1866866"/>
                </a:lnTo>
                <a:lnTo>
                  <a:pt x="2836862" y="1844251"/>
                </a:lnTo>
                <a:lnTo>
                  <a:pt x="2842815" y="1821636"/>
                </a:lnTo>
                <a:lnTo>
                  <a:pt x="2847975" y="1799021"/>
                </a:lnTo>
                <a:lnTo>
                  <a:pt x="2853134" y="1776009"/>
                </a:lnTo>
                <a:lnTo>
                  <a:pt x="2857896" y="1752600"/>
                </a:lnTo>
                <a:close/>
                <a:moveTo>
                  <a:pt x="2171700" y="1500380"/>
                </a:moveTo>
                <a:lnTo>
                  <a:pt x="2170510" y="1534505"/>
                </a:lnTo>
                <a:lnTo>
                  <a:pt x="2168525" y="1568233"/>
                </a:lnTo>
                <a:lnTo>
                  <a:pt x="2166144" y="1601961"/>
                </a:lnTo>
                <a:lnTo>
                  <a:pt x="2162969" y="1634499"/>
                </a:lnTo>
                <a:lnTo>
                  <a:pt x="2159000" y="1666640"/>
                </a:lnTo>
                <a:lnTo>
                  <a:pt x="2154635" y="1698781"/>
                </a:lnTo>
                <a:lnTo>
                  <a:pt x="2149872" y="1730129"/>
                </a:lnTo>
                <a:lnTo>
                  <a:pt x="2144316" y="1760683"/>
                </a:lnTo>
                <a:lnTo>
                  <a:pt x="2138760" y="1791237"/>
                </a:lnTo>
                <a:lnTo>
                  <a:pt x="2132013" y="1820997"/>
                </a:lnTo>
                <a:lnTo>
                  <a:pt x="2124869" y="1849963"/>
                </a:lnTo>
                <a:lnTo>
                  <a:pt x="2118122" y="1878930"/>
                </a:lnTo>
                <a:lnTo>
                  <a:pt x="2110185" y="1907500"/>
                </a:lnTo>
                <a:lnTo>
                  <a:pt x="2101850" y="1934879"/>
                </a:lnTo>
                <a:lnTo>
                  <a:pt x="2093516" y="1961862"/>
                </a:lnTo>
                <a:lnTo>
                  <a:pt x="2084785" y="1988448"/>
                </a:lnTo>
                <a:lnTo>
                  <a:pt x="2107010" y="1996384"/>
                </a:lnTo>
                <a:lnTo>
                  <a:pt x="2128441" y="2004717"/>
                </a:lnTo>
                <a:lnTo>
                  <a:pt x="2149079" y="2013050"/>
                </a:lnTo>
                <a:lnTo>
                  <a:pt x="2169319" y="2021383"/>
                </a:lnTo>
                <a:lnTo>
                  <a:pt x="2206625" y="2037255"/>
                </a:lnTo>
                <a:lnTo>
                  <a:pt x="2241550" y="2053127"/>
                </a:lnTo>
                <a:lnTo>
                  <a:pt x="2272507" y="2067809"/>
                </a:lnTo>
                <a:lnTo>
                  <a:pt x="2301082" y="2082490"/>
                </a:lnTo>
                <a:lnTo>
                  <a:pt x="2325291" y="2095585"/>
                </a:lnTo>
                <a:lnTo>
                  <a:pt x="2346325" y="2106695"/>
                </a:lnTo>
                <a:lnTo>
                  <a:pt x="2359025" y="2091220"/>
                </a:lnTo>
                <a:lnTo>
                  <a:pt x="2371329" y="2075348"/>
                </a:lnTo>
                <a:lnTo>
                  <a:pt x="2383235" y="2059079"/>
                </a:lnTo>
                <a:lnTo>
                  <a:pt x="2394744" y="2042810"/>
                </a:lnTo>
                <a:lnTo>
                  <a:pt x="2406254" y="2026144"/>
                </a:lnTo>
                <a:lnTo>
                  <a:pt x="2417366" y="2009082"/>
                </a:lnTo>
                <a:lnTo>
                  <a:pt x="2428082" y="1991622"/>
                </a:lnTo>
                <a:lnTo>
                  <a:pt x="2438401" y="1974560"/>
                </a:lnTo>
                <a:lnTo>
                  <a:pt x="2448719" y="1956704"/>
                </a:lnTo>
                <a:lnTo>
                  <a:pt x="2458244" y="1938847"/>
                </a:lnTo>
                <a:lnTo>
                  <a:pt x="2467769" y="1920991"/>
                </a:lnTo>
                <a:lnTo>
                  <a:pt x="2476897" y="1902341"/>
                </a:lnTo>
                <a:lnTo>
                  <a:pt x="2485232" y="1884089"/>
                </a:lnTo>
                <a:lnTo>
                  <a:pt x="2493566" y="1865439"/>
                </a:lnTo>
                <a:lnTo>
                  <a:pt x="2501901" y="1846789"/>
                </a:lnTo>
                <a:lnTo>
                  <a:pt x="2509441" y="1827346"/>
                </a:lnTo>
                <a:lnTo>
                  <a:pt x="2516585" y="1808299"/>
                </a:lnTo>
                <a:lnTo>
                  <a:pt x="2523332" y="1788856"/>
                </a:lnTo>
                <a:lnTo>
                  <a:pt x="2529682" y="1769412"/>
                </a:lnTo>
                <a:lnTo>
                  <a:pt x="2536032" y="1749175"/>
                </a:lnTo>
                <a:lnTo>
                  <a:pt x="2541588" y="1729732"/>
                </a:lnTo>
                <a:lnTo>
                  <a:pt x="2546747" y="1709495"/>
                </a:lnTo>
                <a:lnTo>
                  <a:pt x="2551510" y="1689258"/>
                </a:lnTo>
                <a:lnTo>
                  <a:pt x="2555875" y="1668624"/>
                </a:lnTo>
                <a:lnTo>
                  <a:pt x="2559844" y="1647991"/>
                </a:lnTo>
                <a:lnTo>
                  <a:pt x="2563813" y="1627357"/>
                </a:lnTo>
                <a:lnTo>
                  <a:pt x="2566988" y="1606723"/>
                </a:lnTo>
                <a:lnTo>
                  <a:pt x="2569766" y="1585692"/>
                </a:lnTo>
                <a:lnTo>
                  <a:pt x="2572147" y="1564662"/>
                </a:lnTo>
                <a:lnTo>
                  <a:pt x="2573735" y="1543234"/>
                </a:lnTo>
                <a:lnTo>
                  <a:pt x="2575719" y="1521807"/>
                </a:lnTo>
                <a:lnTo>
                  <a:pt x="2576513" y="1500380"/>
                </a:lnTo>
                <a:lnTo>
                  <a:pt x="2171700" y="1500380"/>
                </a:lnTo>
                <a:close/>
                <a:moveTo>
                  <a:pt x="1597819" y="1500380"/>
                </a:moveTo>
                <a:lnTo>
                  <a:pt x="1597819" y="1893215"/>
                </a:lnTo>
                <a:lnTo>
                  <a:pt x="1625997" y="1894802"/>
                </a:lnTo>
                <a:lnTo>
                  <a:pt x="1654572" y="1896389"/>
                </a:lnTo>
                <a:lnTo>
                  <a:pt x="1682353" y="1898770"/>
                </a:lnTo>
                <a:lnTo>
                  <a:pt x="1709738" y="1901151"/>
                </a:lnTo>
                <a:lnTo>
                  <a:pt x="1736725" y="1904326"/>
                </a:lnTo>
                <a:lnTo>
                  <a:pt x="1764110" y="1908294"/>
                </a:lnTo>
                <a:lnTo>
                  <a:pt x="1790700" y="1912262"/>
                </a:lnTo>
                <a:lnTo>
                  <a:pt x="1816894" y="1916626"/>
                </a:lnTo>
                <a:lnTo>
                  <a:pt x="1842691" y="1921388"/>
                </a:lnTo>
                <a:lnTo>
                  <a:pt x="1868091" y="1926547"/>
                </a:lnTo>
                <a:lnTo>
                  <a:pt x="1892697" y="1932102"/>
                </a:lnTo>
                <a:lnTo>
                  <a:pt x="1917303" y="1938054"/>
                </a:lnTo>
                <a:lnTo>
                  <a:pt x="1941116" y="1944006"/>
                </a:lnTo>
                <a:lnTo>
                  <a:pt x="1964929" y="1950355"/>
                </a:lnTo>
                <a:lnTo>
                  <a:pt x="1987550" y="1957100"/>
                </a:lnTo>
                <a:lnTo>
                  <a:pt x="2010172" y="1963449"/>
                </a:lnTo>
                <a:lnTo>
                  <a:pt x="2018507" y="1938451"/>
                </a:lnTo>
                <a:lnTo>
                  <a:pt x="2026841" y="1912658"/>
                </a:lnTo>
                <a:lnTo>
                  <a:pt x="2034382" y="1886469"/>
                </a:lnTo>
                <a:lnTo>
                  <a:pt x="2041525" y="1859884"/>
                </a:lnTo>
                <a:lnTo>
                  <a:pt x="2048669" y="1832107"/>
                </a:lnTo>
                <a:lnTo>
                  <a:pt x="2055019" y="1804331"/>
                </a:lnTo>
                <a:lnTo>
                  <a:pt x="2061369" y="1776555"/>
                </a:lnTo>
                <a:lnTo>
                  <a:pt x="2066529" y="1747588"/>
                </a:lnTo>
                <a:lnTo>
                  <a:pt x="2071688" y="1718225"/>
                </a:lnTo>
                <a:lnTo>
                  <a:pt x="2076450" y="1688068"/>
                </a:lnTo>
                <a:lnTo>
                  <a:pt x="2080419" y="1657911"/>
                </a:lnTo>
                <a:lnTo>
                  <a:pt x="2083991" y="1627357"/>
                </a:lnTo>
                <a:lnTo>
                  <a:pt x="2087166" y="1596406"/>
                </a:lnTo>
                <a:lnTo>
                  <a:pt x="2089547" y="1564662"/>
                </a:lnTo>
                <a:lnTo>
                  <a:pt x="2091532" y="1532918"/>
                </a:lnTo>
                <a:lnTo>
                  <a:pt x="2092722" y="1500380"/>
                </a:lnTo>
                <a:lnTo>
                  <a:pt x="1597819" y="1500380"/>
                </a:lnTo>
                <a:close/>
                <a:moveTo>
                  <a:pt x="1023541" y="1500380"/>
                </a:moveTo>
                <a:lnTo>
                  <a:pt x="1024731" y="1532918"/>
                </a:lnTo>
                <a:lnTo>
                  <a:pt x="1026716" y="1564662"/>
                </a:lnTo>
                <a:lnTo>
                  <a:pt x="1028700" y="1596406"/>
                </a:lnTo>
                <a:lnTo>
                  <a:pt x="1031875" y="1627357"/>
                </a:lnTo>
                <a:lnTo>
                  <a:pt x="1035447" y="1657911"/>
                </a:lnTo>
                <a:lnTo>
                  <a:pt x="1039813" y="1688068"/>
                </a:lnTo>
                <a:lnTo>
                  <a:pt x="1044575" y="1717828"/>
                </a:lnTo>
                <a:lnTo>
                  <a:pt x="1049338" y="1747191"/>
                </a:lnTo>
                <a:lnTo>
                  <a:pt x="1054894" y="1775761"/>
                </a:lnTo>
                <a:lnTo>
                  <a:pt x="1061244" y="1804331"/>
                </a:lnTo>
                <a:lnTo>
                  <a:pt x="1067594" y="1832107"/>
                </a:lnTo>
                <a:lnTo>
                  <a:pt x="1074738" y="1859884"/>
                </a:lnTo>
                <a:lnTo>
                  <a:pt x="1081881" y="1886469"/>
                </a:lnTo>
                <a:lnTo>
                  <a:pt x="1089819" y="1912658"/>
                </a:lnTo>
                <a:lnTo>
                  <a:pt x="1097756" y="1938451"/>
                </a:lnTo>
                <a:lnTo>
                  <a:pt x="1106091" y="1963449"/>
                </a:lnTo>
                <a:lnTo>
                  <a:pt x="1128713" y="1957100"/>
                </a:lnTo>
                <a:lnTo>
                  <a:pt x="1151731" y="1950355"/>
                </a:lnTo>
                <a:lnTo>
                  <a:pt x="1175544" y="1944006"/>
                </a:lnTo>
                <a:lnTo>
                  <a:pt x="1199356" y="1938054"/>
                </a:lnTo>
                <a:lnTo>
                  <a:pt x="1223963" y="1932102"/>
                </a:lnTo>
                <a:lnTo>
                  <a:pt x="1248966" y="1926547"/>
                </a:lnTo>
                <a:lnTo>
                  <a:pt x="1273969" y="1921388"/>
                </a:lnTo>
                <a:lnTo>
                  <a:pt x="1299766" y="1916626"/>
                </a:lnTo>
                <a:lnTo>
                  <a:pt x="1325960" y="1912262"/>
                </a:lnTo>
                <a:lnTo>
                  <a:pt x="1352550" y="1908294"/>
                </a:lnTo>
                <a:lnTo>
                  <a:pt x="1379538" y="1904326"/>
                </a:lnTo>
                <a:lnTo>
                  <a:pt x="1406922" y="1901151"/>
                </a:lnTo>
                <a:lnTo>
                  <a:pt x="1434307" y="1898770"/>
                </a:lnTo>
                <a:lnTo>
                  <a:pt x="1462485" y="1896389"/>
                </a:lnTo>
                <a:lnTo>
                  <a:pt x="1490663" y="1894802"/>
                </a:lnTo>
                <a:lnTo>
                  <a:pt x="1519238" y="1893215"/>
                </a:lnTo>
                <a:lnTo>
                  <a:pt x="1519238" y="1500380"/>
                </a:lnTo>
                <a:lnTo>
                  <a:pt x="1023541" y="1500380"/>
                </a:lnTo>
                <a:close/>
                <a:moveTo>
                  <a:pt x="539750" y="1500380"/>
                </a:moveTo>
                <a:lnTo>
                  <a:pt x="540544" y="1521807"/>
                </a:lnTo>
                <a:lnTo>
                  <a:pt x="542528" y="1543234"/>
                </a:lnTo>
                <a:lnTo>
                  <a:pt x="544116" y="1564662"/>
                </a:lnTo>
                <a:lnTo>
                  <a:pt x="546894" y="1585692"/>
                </a:lnTo>
                <a:lnTo>
                  <a:pt x="549275" y="1606723"/>
                </a:lnTo>
                <a:lnTo>
                  <a:pt x="552847" y="1627357"/>
                </a:lnTo>
                <a:lnTo>
                  <a:pt x="556419" y="1647991"/>
                </a:lnTo>
                <a:lnTo>
                  <a:pt x="560388" y="1668624"/>
                </a:lnTo>
                <a:lnTo>
                  <a:pt x="564753" y="1689258"/>
                </a:lnTo>
                <a:lnTo>
                  <a:pt x="569913" y="1709495"/>
                </a:lnTo>
                <a:lnTo>
                  <a:pt x="575072" y="1729732"/>
                </a:lnTo>
                <a:lnTo>
                  <a:pt x="580628" y="1749175"/>
                </a:lnTo>
                <a:lnTo>
                  <a:pt x="586581" y="1769412"/>
                </a:lnTo>
                <a:lnTo>
                  <a:pt x="592931" y="1788856"/>
                </a:lnTo>
                <a:lnTo>
                  <a:pt x="600075" y="1808299"/>
                </a:lnTo>
                <a:lnTo>
                  <a:pt x="606822" y="1827346"/>
                </a:lnTo>
                <a:lnTo>
                  <a:pt x="614759" y="1846789"/>
                </a:lnTo>
                <a:lnTo>
                  <a:pt x="622697" y="1865439"/>
                </a:lnTo>
                <a:lnTo>
                  <a:pt x="631031" y="1884089"/>
                </a:lnTo>
                <a:lnTo>
                  <a:pt x="639763" y="1902341"/>
                </a:lnTo>
                <a:lnTo>
                  <a:pt x="648494" y="1920991"/>
                </a:lnTo>
                <a:lnTo>
                  <a:pt x="658019" y="1938847"/>
                </a:lnTo>
                <a:lnTo>
                  <a:pt x="667544" y="1956704"/>
                </a:lnTo>
                <a:lnTo>
                  <a:pt x="677863" y="1974560"/>
                </a:lnTo>
                <a:lnTo>
                  <a:pt x="688181" y="1991622"/>
                </a:lnTo>
                <a:lnTo>
                  <a:pt x="699294" y="2009082"/>
                </a:lnTo>
                <a:lnTo>
                  <a:pt x="710009" y="2026144"/>
                </a:lnTo>
                <a:lnTo>
                  <a:pt x="721519" y="2042810"/>
                </a:lnTo>
                <a:lnTo>
                  <a:pt x="733028" y="2059079"/>
                </a:lnTo>
                <a:lnTo>
                  <a:pt x="745331" y="2075348"/>
                </a:lnTo>
                <a:lnTo>
                  <a:pt x="757634" y="2091220"/>
                </a:lnTo>
                <a:lnTo>
                  <a:pt x="770334" y="2106695"/>
                </a:lnTo>
                <a:lnTo>
                  <a:pt x="791369" y="2095585"/>
                </a:lnTo>
                <a:lnTo>
                  <a:pt x="815578" y="2082490"/>
                </a:lnTo>
                <a:lnTo>
                  <a:pt x="843756" y="2067809"/>
                </a:lnTo>
                <a:lnTo>
                  <a:pt x="875109" y="2053127"/>
                </a:lnTo>
                <a:lnTo>
                  <a:pt x="909638" y="2037255"/>
                </a:lnTo>
                <a:lnTo>
                  <a:pt x="946944" y="2020986"/>
                </a:lnTo>
                <a:lnTo>
                  <a:pt x="967185" y="2013050"/>
                </a:lnTo>
                <a:lnTo>
                  <a:pt x="988219" y="2004717"/>
                </a:lnTo>
                <a:lnTo>
                  <a:pt x="1009650" y="1996384"/>
                </a:lnTo>
                <a:lnTo>
                  <a:pt x="1031478" y="1988448"/>
                </a:lnTo>
                <a:lnTo>
                  <a:pt x="1022747" y="1961862"/>
                </a:lnTo>
                <a:lnTo>
                  <a:pt x="1014413" y="1934879"/>
                </a:lnTo>
                <a:lnTo>
                  <a:pt x="1006078" y="1906706"/>
                </a:lnTo>
                <a:lnTo>
                  <a:pt x="998538" y="1878930"/>
                </a:lnTo>
                <a:lnTo>
                  <a:pt x="991394" y="1849963"/>
                </a:lnTo>
                <a:lnTo>
                  <a:pt x="984250" y="1820997"/>
                </a:lnTo>
                <a:lnTo>
                  <a:pt x="978297" y="1791237"/>
                </a:lnTo>
                <a:lnTo>
                  <a:pt x="971947" y="1760683"/>
                </a:lnTo>
                <a:lnTo>
                  <a:pt x="966391" y="1730129"/>
                </a:lnTo>
                <a:lnTo>
                  <a:pt x="961628" y="1698781"/>
                </a:lnTo>
                <a:lnTo>
                  <a:pt x="957263" y="1666640"/>
                </a:lnTo>
                <a:lnTo>
                  <a:pt x="953691" y="1634499"/>
                </a:lnTo>
                <a:lnTo>
                  <a:pt x="950119" y="1601961"/>
                </a:lnTo>
                <a:lnTo>
                  <a:pt x="947738" y="1568233"/>
                </a:lnTo>
                <a:lnTo>
                  <a:pt x="945753" y="1534505"/>
                </a:lnTo>
                <a:lnTo>
                  <a:pt x="944563" y="1500380"/>
                </a:lnTo>
                <a:lnTo>
                  <a:pt x="539750" y="1500380"/>
                </a:lnTo>
                <a:close/>
                <a:moveTo>
                  <a:pt x="2010172" y="958346"/>
                </a:moveTo>
                <a:lnTo>
                  <a:pt x="1987550" y="965489"/>
                </a:lnTo>
                <a:lnTo>
                  <a:pt x="1964532" y="971838"/>
                </a:lnTo>
                <a:lnTo>
                  <a:pt x="1941116" y="978187"/>
                </a:lnTo>
                <a:lnTo>
                  <a:pt x="1916907" y="984139"/>
                </a:lnTo>
                <a:lnTo>
                  <a:pt x="1892300" y="990487"/>
                </a:lnTo>
                <a:lnTo>
                  <a:pt x="1867297" y="995646"/>
                </a:lnTo>
                <a:lnTo>
                  <a:pt x="1842294" y="1000804"/>
                </a:lnTo>
                <a:lnTo>
                  <a:pt x="1816497" y="1005566"/>
                </a:lnTo>
                <a:lnTo>
                  <a:pt x="1790700" y="1009931"/>
                </a:lnTo>
                <a:lnTo>
                  <a:pt x="1764110" y="1014296"/>
                </a:lnTo>
                <a:lnTo>
                  <a:pt x="1736725" y="1017867"/>
                </a:lnTo>
                <a:lnTo>
                  <a:pt x="1709738" y="1021041"/>
                </a:lnTo>
                <a:lnTo>
                  <a:pt x="1682353" y="1023819"/>
                </a:lnTo>
                <a:lnTo>
                  <a:pt x="1654572" y="1026200"/>
                </a:lnTo>
                <a:lnTo>
                  <a:pt x="1625997" y="1027390"/>
                </a:lnTo>
                <a:lnTo>
                  <a:pt x="1597819" y="1028581"/>
                </a:lnTo>
                <a:lnTo>
                  <a:pt x="1597819" y="1421813"/>
                </a:lnTo>
                <a:lnTo>
                  <a:pt x="2092722" y="1421813"/>
                </a:lnTo>
                <a:lnTo>
                  <a:pt x="2091929" y="1389672"/>
                </a:lnTo>
                <a:lnTo>
                  <a:pt x="2089944" y="1357531"/>
                </a:lnTo>
                <a:lnTo>
                  <a:pt x="2087563" y="1325786"/>
                </a:lnTo>
                <a:lnTo>
                  <a:pt x="2084388" y="1294836"/>
                </a:lnTo>
                <a:lnTo>
                  <a:pt x="2080816" y="1263885"/>
                </a:lnTo>
                <a:lnTo>
                  <a:pt x="2076450" y="1233728"/>
                </a:lnTo>
                <a:lnTo>
                  <a:pt x="2072085" y="1204364"/>
                </a:lnTo>
                <a:lnTo>
                  <a:pt x="2066925" y="1175001"/>
                </a:lnTo>
                <a:lnTo>
                  <a:pt x="2061369" y="1146034"/>
                </a:lnTo>
                <a:lnTo>
                  <a:pt x="2055019" y="1117861"/>
                </a:lnTo>
                <a:lnTo>
                  <a:pt x="2048669" y="1090085"/>
                </a:lnTo>
                <a:lnTo>
                  <a:pt x="2041525" y="1062706"/>
                </a:lnTo>
                <a:lnTo>
                  <a:pt x="2034382" y="1036120"/>
                </a:lnTo>
                <a:lnTo>
                  <a:pt x="2026841" y="1009534"/>
                </a:lnTo>
                <a:lnTo>
                  <a:pt x="2018507" y="983742"/>
                </a:lnTo>
                <a:lnTo>
                  <a:pt x="2010172" y="958346"/>
                </a:lnTo>
                <a:close/>
                <a:moveTo>
                  <a:pt x="1106091" y="958346"/>
                </a:moveTo>
                <a:lnTo>
                  <a:pt x="1097756" y="983742"/>
                </a:lnTo>
                <a:lnTo>
                  <a:pt x="1089819" y="1009534"/>
                </a:lnTo>
                <a:lnTo>
                  <a:pt x="1081881" y="1035723"/>
                </a:lnTo>
                <a:lnTo>
                  <a:pt x="1074738" y="1062706"/>
                </a:lnTo>
                <a:lnTo>
                  <a:pt x="1067991" y="1089688"/>
                </a:lnTo>
                <a:lnTo>
                  <a:pt x="1061641" y="1117861"/>
                </a:lnTo>
                <a:lnTo>
                  <a:pt x="1055291" y="1146034"/>
                </a:lnTo>
                <a:lnTo>
                  <a:pt x="1049735" y="1175001"/>
                </a:lnTo>
                <a:lnTo>
                  <a:pt x="1044575" y="1204364"/>
                </a:lnTo>
                <a:lnTo>
                  <a:pt x="1039813" y="1233728"/>
                </a:lnTo>
                <a:lnTo>
                  <a:pt x="1035844" y="1263885"/>
                </a:lnTo>
                <a:lnTo>
                  <a:pt x="1032272" y="1294836"/>
                </a:lnTo>
                <a:lnTo>
                  <a:pt x="1029097" y="1325786"/>
                </a:lnTo>
                <a:lnTo>
                  <a:pt x="1026716" y="1357531"/>
                </a:lnTo>
                <a:lnTo>
                  <a:pt x="1024731" y="1389672"/>
                </a:lnTo>
                <a:lnTo>
                  <a:pt x="1023938" y="1421813"/>
                </a:lnTo>
                <a:lnTo>
                  <a:pt x="1519238" y="1421813"/>
                </a:lnTo>
                <a:lnTo>
                  <a:pt x="1519238" y="1028581"/>
                </a:lnTo>
                <a:lnTo>
                  <a:pt x="1490663" y="1027390"/>
                </a:lnTo>
                <a:lnTo>
                  <a:pt x="1462485" y="1026200"/>
                </a:lnTo>
                <a:lnTo>
                  <a:pt x="1434307" y="1023819"/>
                </a:lnTo>
                <a:lnTo>
                  <a:pt x="1406922" y="1021041"/>
                </a:lnTo>
                <a:lnTo>
                  <a:pt x="1379538" y="1017867"/>
                </a:lnTo>
                <a:lnTo>
                  <a:pt x="1352550" y="1014296"/>
                </a:lnTo>
                <a:lnTo>
                  <a:pt x="1325960" y="1009931"/>
                </a:lnTo>
                <a:lnTo>
                  <a:pt x="1299766" y="1005566"/>
                </a:lnTo>
                <a:lnTo>
                  <a:pt x="1273969" y="1000804"/>
                </a:lnTo>
                <a:lnTo>
                  <a:pt x="1248966" y="995646"/>
                </a:lnTo>
                <a:lnTo>
                  <a:pt x="1223963" y="990487"/>
                </a:lnTo>
                <a:lnTo>
                  <a:pt x="1199356" y="984139"/>
                </a:lnTo>
                <a:lnTo>
                  <a:pt x="1175544" y="978187"/>
                </a:lnTo>
                <a:lnTo>
                  <a:pt x="1151731" y="971838"/>
                </a:lnTo>
                <a:lnTo>
                  <a:pt x="1128713" y="965489"/>
                </a:lnTo>
                <a:lnTo>
                  <a:pt x="1106091" y="958346"/>
                </a:lnTo>
                <a:close/>
                <a:moveTo>
                  <a:pt x="2346325" y="815100"/>
                </a:moveTo>
                <a:lnTo>
                  <a:pt x="2325291" y="827004"/>
                </a:lnTo>
                <a:lnTo>
                  <a:pt x="2301082" y="840099"/>
                </a:lnTo>
                <a:lnTo>
                  <a:pt x="2272903" y="853987"/>
                </a:lnTo>
                <a:lnTo>
                  <a:pt x="2241550" y="869462"/>
                </a:lnTo>
                <a:lnTo>
                  <a:pt x="2206625" y="884938"/>
                </a:lnTo>
                <a:lnTo>
                  <a:pt x="2169319" y="901207"/>
                </a:lnTo>
                <a:lnTo>
                  <a:pt x="2149079" y="909540"/>
                </a:lnTo>
                <a:lnTo>
                  <a:pt x="2128441" y="917476"/>
                </a:lnTo>
                <a:lnTo>
                  <a:pt x="2107010" y="925809"/>
                </a:lnTo>
                <a:lnTo>
                  <a:pt x="2084785" y="934141"/>
                </a:lnTo>
                <a:lnTo>
                  <a:pt x="2093516" y="960727"/>
                </a:lnTo>
                <a:lnTo>
                  <a:pt x="2101850" y="987710"/>
                </a:lnTo>
                <a:lnTo>
                  <a:pt x="2110185" y="1015089"/>
                </a:lnTo>
                <a:lnTo>
                  <a:pt x="2118122" y="1043659"/>
                </a:lnTo>
                <a:lnTo>
                  <a:pt x="2124869" y="1072229"/>
                </a:lnTo>
                <a:lnTo>
                  <a:pt x="2132013" y="1101592"/>
                </a:lnTo>
                <a:lnTo>
                  <a:pt x="2138760" y="1131353"/>
                </a:lnTo>
                <a:lnTo>
                  <a:pt x="2144316" y="1161510"/>
                </a:lnTo>
                <a:lnTo>
                  <a:pt x="2149872" y="1192460"/>
                </a:lnTo>
                <a:lnTo>
                  <a:pt x="2154635" y="1223808"/>
                </a:lnTo>
                <a:lnTo>
                  <a:pt x="2159000" y="1255552"/>
                </a:lnTo>
                <a:lnTo>
                  <a:pt x="2162969" y="1288090"/>
                </a:lnTo>
                <a:lnTo>
                  <a:pt x="2166144" y="1320628"/>
                </a:lnTo>
                <a:lnTo>
                  <a:pt x="2168525" y="1353959"/>
                </a:lnTo>
                <a:lnTo>
                  <a:pt x="2170510" y="1388084"/>
                </a:lnTo>
                <a:lnTo>
                  <a:pt x="2171700" y="1421813"/>
                </a:lnTo>
                <a:lnTo>
                  <a:pt x="2576513" y="1421813"/>
                </a:lnTo>
                <a:lnTo>
                  <a:pt x="2575719" y="1400385"/>
                </a:lnTo>
                <a:lnTo>
                  <a:pt x="2573735" y="1379355"/>
                </a:lnTo>
                <a:lnTo>
                  <a:pt x="2572147" y="1357927"/>
                </a:lnTo>
                <a:lnTo>
                  <a:pt x="2569766" y="1336897"/>
                </a:lnTo>
                <a:lnTo>
                  <a:pt x="2566988" y="1315866"/>
                </a:lnTo>
                <a:lnTo>
                  <a:pt x="2563813" y="1294836"/>
                </a:lnTo>
                <a:lnTo>
                  <a:pt x="2559844" y="1274202"/>
                </a:lnTo>
                <a:lnTo>
                  <a:pt x="2555875" y="1253568"/>
                </a:lnTo>
                <a:lnTo>
                  <a:pt x="2551510" y="1232934"/>
                </a:lnTo>
                <a:lnTo>
                  <a:pt x="2546747" y="1213094"/>
                </a:lnTo>
                <a:lnTo>
                  <a:pt x="2541588" y="1192857"/>
                </a:lnTo>
                <a:lnTo>
                  <a:pt x="2536032" y="1172620"/>
                </a:lnTo>
                <a:lnTo>
                  <a:pt x="2529682" y="1153177"/>
                </a:lnTo>
                <a:lnTo>
                  <a:pt x="2523332" y="1133337"/>
                </a:lnTo>
                <a:lnTo>
                  <a:pt x="2516585" y="1114290"/>
                </a:lnTo>
                <a:lnTo>
                  <a:pt x="2509441" y="1094450"/>
                </a:lnTo>
                <a:lnTo>
                  <a:pt x="2501901" y="1075800"/>
                </a:lnTo>
                <a:lnTo>
                  <a:pt x="2493566" y="1057150"/>
                </a:lnTo>
                <a:lnTo>
                  <a:pt x="2485232" y="1038501"/>
                </a:lnTo>
                <a:lnTo>
                  <a:pt x="2476897" y="1019851"/>
                </a:lnTo>
                <a:lnTo>
                  <a:pt x="2467769" y="1001598"/>
                </a:lnTo>
                <a:lnTo>
                  <a:pt x="2458244" y="983345"/>
                </a:lnTo>
                <a:lnTo>
                  <a:pt x="2448719" y="965886"/>
                </a:lnTo>
                <a:lnTo>
                  <a:pt x="2438401" y="948029"/>
                </a:lnTo>
                <a:lnTo>
                  <a:pt x="2428082" y="930570"/>
                </a:lnTo>
                <a:lnTo>
                  <a:pt x="2417366" y="913508"/>
                </a:lnTo>
                <a:lnTo>
                  <a:pt x="2406254" y="896445"/>
                </a:lnTo>
                <a:lnTo>
                  <a:pt x="2394744" y="879779"/>
                </a:lnTo>
                <a:lnTo>
                  <a:pt x="2383235" y="863114"/>
                </a:lnTo>
                <a:lnTo>
                  <a:pt x="2371329" y="847242"/>
                </a:lnTo>
                <a:lnTo>
                  <a:pt x="2359025" y="830973"/>
                </a:lnTo>
                <a:lnTo>
                  <a:pt x="2346325" y="815100"/>
                </a:lnTo>
                <a:close/>
                <a:moveTo>
                  <a:pt x="770334" y="815100"/>
                </a:moveTo>
                <a:lnTo>
                  <a:pt x="757634" y="830973"/>
                </a:lnTo>
                <a:lnTo>
                  <a:pt x="745331" y="847242"/>
                </a:lnTo>
                <a:lnTo>
                  <a:pt x="733028" y="863114"/>
                </a:lnTo>
                <a:lnTo>
                  <a:pt x="721519" y="879779"/>
                </a:lnTo>
                <a:lnTo>
                  <a:pt x="710009" y="896445"/>
                </a:lnTo>
                <a:lnTo>
                  <a:pt x="699294" y="913508"/>
                </a:lnTo>
                <a:lnTo>
                  <a:pt x="688181" y="930570"/>
                </a:lnTo>
                <a:lnTo>
                  <a:pt x="677863" y="948029"/>
                </a:lnTo>
                <a:lnTo>
                  <a:pt x="667544" y="965886"/>
                </a:lnTo>
                <a:lnTo>
                  <a:pt x="658019" y="983345"/>
                </a:lnTo>
                <a:lnTo>
                  <a:pt x="648494" y="1001598"/>
                </a:lnTo>
                <a:lnTo>
                  <a:pt x="639763" y="1019851"/>
                </a:lnTo>
                <a:lnTo>
                  <a:pt x="631031" y="1038501"/>
                </a:lnTo>
                <a:lnTo>
                  <a:pt x="622697" y="1057150"/>
                </a:lnTo>
                <a:lnTo>
                  <a:pt x="614759" y="1075800"/>
                </a:lnTo>
                <a:lnTo>
                  <a:pt x="606822" y="1094450"/>
                </a:lnTo>
                <a:lnTo>
                  <a:pt x="600075" y="1114290"/>
                </a:lnTo>
                <a:lnTo>
                  <a:pt x="592931" y="1133337"/>
                </a:lnTo>
                <a:lnTo>
                  <a:pt x="586581" y="1153177"/>
                </a:lnTo>
                <a:lnTo>
                  <a:pt x="580628" y="1172620"/>
                </a:lnTo>
                <a:lnTo>
                  <a:pt x="575072" y="1192857"/>
                </a:lnTo>
                <a:lnTo>
                  <a:pt x="569913" y="1213094"/>
                </a:lnTo>
                <a:lnTo>
                  <a:pt x="564753" y="1232934"/>
                </a:lnTo>
                <a:lnTo>
                  <a:pt x="560388" y="1253568"/>
                </a:lnTo>
                <a:lnTo>
                  <a:pt x="556419" y="1274202"/>
                </a:lnTo>
                <a:lnTo>
                  <a:pt x="552847" y="1294836"/>
                </a:lnTo>
                <a:lnTo>
                  <a:pt x="549275" y="1315866"/>
                </a:lnTo>
                <a:lnTo>
                  <a:pt x="546894" y="1336897"/>
                </a:lnTo>
                <a:lnTo>
                  <a:pt x="544116" y="1357927"/>
                </a:lnTo>
                <a:lnTo>
                  <a:pt x="542528" y="1379355"/>
                </a:lnTo>
                <a:lnTo>
                  <a:pt x="540544" y="1400385"/>
                </a:lnTo>
                <a:lnTo>
                  <a:pt x="539750" y="1421813"/>
                </a:lnTo>
                <a:lnTo>
                  <a:pt x="944563" y="1421813"/>
                </a:lnTo>
                <a:lnTo>
                  <a:pt x="945753" y="1388084"/>
                </a:lnTo>
                <a:lnTo>
                  <a:pt x="947738" y="1353959"/>
                </a:lnTo>
                <a:lnTo>
                  <a:pt x="950119" y="1320628"/>
                </a:lnTo>
                <a:lnTo>
                  <a:pt x="953691" y="1288090"/>
                </a:lnTo>
                <a:lnTo>
                  <a:pt x="957263" y="1255552"/>
                </a:lnTo>
                <a:lnTo>
                  <a:pt x="961628" y="1223808"/>
                </a:lnTo>
                <a:lnTo>
                  <a:pt x="966391" y="1192460"/>
                </a:lnTo>
                <a:lnTo>
                  <a:pt x="971947" y="1161510"/>
                </a:lnTo>
                <a:lnTo>
                  <a:pt x="978297" y="1131353"/>
                </a:lnTo>
                <a:lnTo>
                  <a:pt x="984250" y="1101196"/>
                </a:lnTo>
                <a:lnTo>
                  <a:pt x="991394" y="1071832"/>
                </a:lnTo>
                <a:lnTo>
                  <a:pt x="998538" y="1043262"/>
                </a:lnTo>
                <a:lnTo>
                  <a:pt x="1006078" y="1015089"/>
                </a:lnTo>
                <a:lnTo>
                  <a:pt x="1014413" y="987313"/>
                </a:lnTo>
                <a:lnTo>
                  <a:pt x="1022747" y="960330"/>
                </a:lnTo>
                <a:lnTo>
                  <a:pt x="1031478" y="933745"/>
                </a:lnTo>
                <a:lnTo>
                  <a:pt x="1009650" y="925809"/>
                </a:lnTo>
                <a:lnTo>
                  <a:pt x="988219" y="917476"/>
                </a:lnTo>
                <a:lnTo>
                  <a:pt x="967185" y="909540"/>
                </a:lnTo>
                <a:lnTo>
                  <a:pt x="946944" y="901207"/>
                </a:lnTo>
                <a:lnTo>
                  <a:pt x="909638" y="884938"/>
                </a:lnTo>
                <a:lnTo>
                  <a:pt x="875109" y="869462"/>
                </a:lnTo>
                <a:lnTo>
                  <a:pt x="843756" y="853987"/>
                </a:lnTo>
                <a:lnTo>
                  <a:pt x="815578" y="840099"/>
                </a:lnTo>
                <a:lnTo>
                  <a:pt x="791369" y="827004"/>
                </a:lnTo>
                <a:lnTo>
                  <a:pt x="770334" y="815100"/>
                </a:lnTo>
                <a:close/>
                <a:moveTo>
                  <a:pt x="1855788" y="486547"/>
                </a:moveTo>
                <a:lnTo>
                  <a:pt x="1866900" y="502419"/>
                </a:lnTo>
                <a:lnTo>
                  <a:pt x="1878410" y="519085"/>
                </a:lnTo>
                <a:lnTo>
                  <a:pt x="1890713" y="536941"/>
                </a:lnTo>
                <a:lnTo>
                  <a:pt x="1903016" y="555591"/>
                </a:lnTo>
                <a:lnTo>
                  <a:pt x="1915319" y="575431"/>
                </a:lnTo>
                <a:lnTo>
                  <a:pt x="1928019" y="596065"/>
                </a:lnTo>
                <a:lnTo>
                  <a:pt x="1941116" y="618286"/>
                </a:lnTo>
                <a:lnTo>
                  <a:pt x="1954213" y="641301"/>
                </a:lnTo>
                <a:lnTo>
                  <a:pt x="1967310" y="665109"/>
                </a:lnTo>
                <a:lnTo>
                  <a:pt x="1980803" y="690107"/>
                </a:lnTo>
                <a:lnTo>
                  <a:pt x="1993900" y="716296"/>
                </a:lnTo>
                <a:lnTo>
                  <a:pt x="2006997" y="742882"/>
                </a:lnTo>
                <a:lnTo>
                  <a:pt x="2020094" y="770658"/>
                </a:lnTo>
                <a:lnTo>
                  <a:pt x="2033191" y="799625"/>
                </a:lnTo>
                <a:lnTo>
                  <a:pt x="2045494" y="829385"/>
                </a:lnTo>
                <a:lnTo>
                  <a:pt x="2058194" y="860336"/>
                </a:lnTo>
                <a:lnTo>
                  <a:pt x="2095103" y="846845"/>
                </a:lnTo>
                <a:lnTo>
                  <a:pt x="2129235" y="832560"/>
                </a:lnTo>
                <a:lnTo>
                  <a:pt x="2161779" y="819068"/>
                </a:lnTo>
                <a:lnTo>
                  <a:pt x="2191941" y="805577"/>
                </a:lnTo>
                <a:lnTo>
                  <a:pt x="2219722" y="792483"/>
                </a:lnTo>
                <a:lnTo>
                  <a:pt x="2245519" y="780182"/>
                </a:lnTo>
                <a:lnTo>
                  <a:pt x="2268141" y="768674"/>
                </a:lnTo>
                <a:lnTo>
                  <a:pt x="2288382" y="757564"/>
                </a:lnTo>
                <a:lnTo>
                  <a:pt x="2292747" y="755580"/>
                </a:lnTo>
                <a:lnTo>
                  <a:pt x="2270125" y="732962"/>
                </a:lnTo>
                <a:lnTo>
                  <a:pt x="2246710" y="710344"/>
                </a:lnTo>
                <a:lnTo>
                  <a:pt x="2222897" y="689314"/>
                </a:lnTo>
                <a:lnTo>
                  <a:pt x="2197894" y="668680"/>
                </a:lnTo>
                <a:lnTo>
                  <a:pt x="2172494" y="648443"/>
                </a:lnTo>
                <a:lnTo>
                  <a:pt x="2146300" y="629793"/>
                </a:lnTo>
                <a:lnTo>
                  <a:pt x="2119710" y="611540"/>
                </a:lnTo>
                <a:lnTo>
                  <a:pt x="2092722" y="594081"/>
                </a:lnTo>
                <a:lnTo>
                  <a:pt x="2065338" y="577415"/>
                </a:lnTo>
                <a:lnTo>
                  <a:pt x="2036763" y="561543"/>
                </a:lnTo>
                <a:lnTo>
                  <a:pt x="2007791" y="546861"/>
                </a:lnTo>
                <a:lnTo>
                  <a:pt x="1978422" y="532973"/>
                </a:lnTo>
                <a:lnTo>
                  <a:pt x="1963341" y="526228"/>
                </a:lnTo>
                <a:lnTo>
                  <a:pt x="1948657" y="519879"/>
                </a:lnTo>
                <a:lnTo>
                  <a:pt x="1933575" y="513530"/>
                </a:lnTo>
                <a:lnTo>
                  <a:pt x="1918097" y="507975"/>
                </a:lnTo>
                <a:lnTo>
                  <a:pt x="1903016" y="502419"/>
                </a:lnTo>
                <a:lnTo>
                  <a:pt x="1887141" y="496864"/>
                </a:lnTo>
                <a:lnTo>
                  <a:pt x="1871266" y="491309"/>
                </a:lnTo>
                <a:lnTo>
                  <a:pt x="1855788" y="486547"/>
                </a:lnTo>
                <a:close/>
                <a:moveTo>
                  <a:pt x="1260475" y="486547"/>
                </a:moveTo>
                <a:lnTo>
                  <a:pt x="1244997" y="491309"/>
                </a:lnTo>
                <a:lnTo>
                  <a:pt x="1229122" y="496864"/>
                </a:lnTo>
                <a:lnTo>
                  <a:pt x="1214041" y="502419"/>
                </a:lnTo>
                <a:lnTo>
                  <a:pt x="1198563" y="507975"/>
                </a:lnTo>
                <a:lnTo>
                  <a:pt x="1183481" y="513530"/>
                </a:lnTo>
                <a:lnTo>
                  <a:pt x="1168003" y="519879"/>
                </a:lnTo>
                <a:lnTo>
                  <a:pt x="1152922" y="526228"/>
                </a:lnTo>
                <a:lnTo>
                  <a:pt x="1137841" y="532973"/>
                </a:lnTo>
                <a:lnTo>
                  <a:pt x="1108472" y="546861"/>
                </a:lnTo>
                <a:lnTo>
                  <a:pt x="1079897" y="561543"/>
                </a:lnTo>
                <a:lnTo>
                  <a:pt x="1051322" y="577415"/>
                </a:lnTo>
                <a:lnTo>
                  <a:pt x="1023541" y="594081"/>
                </a:lnTo>
                <a:lnTo>
                  <a:pt x="996553" y="611540"/>
                </a:lnTo>
                <a:lnTo>
                  <a:pt x="969963" y="629793"/>
                </a:lnTo>
                <a:lnTo>
                  <a:pt x="944166" y="648443"/>
                </a:lnTo>
                <a:lnTo>
                  <a:pt x="918766" y="668680"/>
                </a:lnTo>
                <a:lnTo>
                  <a:pt x="893763" y="689314"/>
                </a:lnTo>
                <a:lnTo>
                  <a:pt x="869950" y="710344"/>
                </a:lnTo>
                <a:lnTo>
                  <a:pt x="846138" y="732962"/>
                </a:lnTo>
                <a:lnTo>
                  <a:pt x="823913" y="755580"/>
                </a:lnTo>
                <a:lnTo>
                  <a:pt x="827881" y="757564"/>
                </a:lnTo>
                <a:lnTo>
                  <a:pt x="843756" y="765897"/>
                </a:lnTo>
                <a:lnTo>
                  <a:pt x="860822" y="775023"/>
                </a:lnTo>
                <a:lnTo>
                  <a:pt x="879872" y="784547"/>
                </a:lnTo>
                <a:lnTo>
                  <a:pt x="900509" y="794467"/>
                </a:lnTo>
                <a:lnTo>
                  <a:pt x="922338" y="804784"/>
                </a:lnTo>
                <a:lnTo>
                  <a:pt x="945356" y="815100"/>
                </a:lnTo>
                <a:lnTo>
                  <a:pt x="970359" y="825814"/>
                </a:lnTo>
                <a:lnTo>
                  <a:pt x="996553" y="836528"/>
                </a:lnTo>
                <a:lnTo>
                  <a:pt x="1026716" y="848432"/>
                </a:lnTo>
                <a:lnTo>
                  <a:pt x="1058466" y="860336"/>
                </a:lnTo>
                <a:lnTo>
                  <a:pt x="1070769" y="829385"/>
                </a:lnTo>
                <a:lnTo>
                  <a:pt x="1083469" y="799625"/>
                </a:lnTo>
                <a:lnTo>
                  <a:pt x="1096169" y="770658"/>
                </a:lnTo>
                <a:lnTo>
                  <a:pt x="1109266" y="742882"/>
                </a:lnTo>
                <a:lnTo>
                  <a:pt x="1122363" y="716296"/>
                </a:lnTo>
                <a:lnTo>
                  <a:pt x="1135459" y="690107"/>
                </a:lnTo>
                <a:lnTo>
                  <a:pt x="1148953" y="665109"/>
                </a:lnTo>
                <a:lnTo>
                  <a:pt x="1162050" y="641301"/>
                </a:lnTo>
                <a:lnTo>
                  <a:pt x="1175147" y="618286"/>
                </a:lnTo>
                <a:lnTo>
                  <a:pt x="1188244" y="596065"/>
                </a:lnTo>
                <a:lnTo>
                  <a:pt x="1201341" y="575431"/>
                </a:lnTo>
                <a:lnTo>
                  <a:pt x="1213247" y="555591"/>
                </a:lnTo>
                <a:lnTo>
                  <a:pt x="1225947" y="536941"/>
                </a:lnTo>
                <a:lnTo>
                  <a:pt x="1237853" y="519085"/>
                </a:lnTo>
                <a:lnTo>
                  <a:pt x="1249760" y="502419"/>
                </a:lnTo>
                <a:lnTo>
                  <a:pt x="1260475" y="486547"/>
                </a:lnTo>
                <a:close/>
                <a:moveTo>
                  <a:pt x="1597819" y="442899"/>
                </a:moveTo>
                <a:lnTo>
                  <a:pt x="1597819" y="950410"/>
                </a:lnTo>
                <a:lnTo>
                  <a:pt x="1624013" y="949617"/>
                </a:lnTo>
                <a:lnTo>
                  <a:pt x="1650207" y="948029"/>
                </a:lnTo>
                <a:lnTo>
                  <a:pt x="1676400" y="945649"/>
                </a:lnTo>
                <a:lnTo>
                  <a:pt x="1701800" y="943268"/>
                </a:lnTo>
                <a:lnTo>
                  <a:pt x="1727200" y="940490"/>
                </a:lnTo>
                <a:lnTo>
                  <a:pt x="1752203" y="936919"/>
                </a:lnTo>
                <a:lnTo>
                  <a:pt x="1777207" y="932951"/>
                </a:lnTo>
                <a:lnTo>
                  <a:pt x="1801416" y="929380"/>
                </a:lnTo>
                <a:lnTo>
                  <a:pt x="1825625" y="924221"/>
                </a:lnTo>
                <a:lnTo>
                  <a:pt x="1849041" y="919460"/>
                </a:lnTo>
                <a:lnTo>
                  <a:pt x="1872853" y="914301"/>
                </a:lnTo>
                <a:lnTo>
                  <a:pt x="1895475" y="909143"/>
                </a:lnTo>
                <a:lnTo>
                  <a:pt x="1918097" y="903588"/>
                </a:lnTo>
                <a:lnTo>
                  <a:pt x="1940322" y="897239"/>
                </a:lnTo>
                <a:lnTo>
                  <a:pt x="1962150" y="891287"/>
                </a:lnTo>
                <a:lnTo>
                  <a:pt x="1983185" y="884541"/>
                </a:lnTo>
                <a:lnTo>
                  <a:pt x="1970485" y="853194"/>
                </a:lnTo>
                <a:lnTo>
                  <a:pt x="1957388" y="822243"/>
                </a:lnTo>
                <a:lnTo>
                  <a:pt x="1943894" y="792483"/>
                </a:lnTo>
                <a:lnTo>
                  <a:pt x="1930400" y="764310"/>
                </a:lnTo>
                <a:lnTo>
                  <a:pt x="1916510" y="736533"/>
                </a:lnTo>
                <a:lnTo>
                  <a:pt x="1903016" y="709948"/>
                </a:lnTo>
                <a:lnTo>
                  <a:pt x="1888729" y="685346"/>
                </a:lnTo>
                <a:lnTo>
                  <a:pt x="1875235" y="660744"/>
                </a:lnTo>
                <a:lnTo>
                  <a:pt x="1861741" y="638126"/>
                </a:lnTo>
                <a:lnTo>
                  <a:pt x="1848247" y="616302"/>
                </a:lnTo>
                <a:lnTo>
                  <a:pt x="1835150" y="595668"/>
                </a:lnTo>
                <a:lnTo>
                  <a:pt x="1822450" y="576225"/>
                </a:lnTo>
                <a:lnTo>
                  <a:pt x="1810147" y="558369"/>
                </a:lnTo>
                <a:lnTo>
                  <a:pt x="1798638" y="541306"/>
                </a:lnTo>
                <a:lnTo>
                  <a:pt x="1787128" y="525434"/>
                </a:lnTo>
                <a:lnTo>
                  <a:pt x="1776810" y="511149"/>
                </a:lnTo>
                <a:lnTo>
                  <a:pt x="1763713" y="494086"/>
                </a:lnTo>
                <a:lnTo>
                  <a:pt x="1752203" y="479802"/>
                </a:lnTo>
                <a:lnTo>
                  <a:pt x="1733947" y="457581"/>
                </a:lnTo>
                <a:lnTo>
                  <a:pt x="1716881" y="454803"/>
                </a:lnTo>
                <a:lnTo>
                  <a:pt x="1700213" y="452025"/>
                </a:lnTo>
                <a:lnTo>
                  <a:pt x="1683147" y="450041"/>
                </a:lnTo>
                <a:lnTo>
                  <a:pt x="1666081" y="448057"/>
                </a:lnTo>
                <a:lnTo>
                  <a:pt x="1649016" y="446470"/>
                </a:lnTo>
                <a:lnTo>
                  <a:pt x="1631950" y="444883"/>
                </a:lnTo>
                <a:lnTo>
                  <a:pt x="1614488" y="443692"/>
                </a:lnTo>
                <a:lnTo>
                  <a:pt x="1597819" y="442899"/>
                </a:lnTo>
                <a:close/>
                <a:moveTo>
                  <a:pt x="1519238" y="442899"/>
                </a:moveTo>
                <a:lnTo>
                  <a:pt x="1501775" y="443692"/>
                </a:lnTo>
                <a:lnTo>
                  <a:pt x="1484710" y="444883"/>
                </a:lnTo>
                <a:lnTo>
                  <a:pt x="1467247" y="446470"/>
                </a:lnTo>
                <a:lnTo>
                  <a:pt x="1450181" y="448057"/>
                </a:lnTo>
                <a:lnTo>
                  <a:pt x="1433116" y="450041"/>
                </a:lnTo>
                <a:lnTo>
                  <a:pt x="1416447" y="452025"/>
                </a:lnTo>
                <a:lnTo>
                  <a:pt x="1399381" y="454803"/>
                </a:lnTo>
                <a:lnTo>
                  <a:pt x="1382713" y="457581"/>
                </a:lnTo>
                <a:lnTo>
                  <a:pt x="1364456" y="479802"/>
                </a:lnTo>
                <a:lnTo>
                  <a:pt x="1352550" y="494086"/>
                </a:lnTo>
                <a:lnTo>
                  <a:pt x="1339453" y="511149"/>
                </a:lnTo>
                <a:lnTo>
                  <a:pt x="1325960" y="529799"/>
                </a:lnTo>
                <a:lnTo>
                  <a:pt x="1311275" y="550433"/>
                </a:lnTo>
                <a:lnTo>
                  <a:pt x="1295797" y="573050"/>
                </a:lnTo>
                <a:lnTo>
                  <a:pt x="1279922" y="598049"/>
                </a:lnTo>
                <a:lnTo>
                  <a:pt x="1262856" y="624635"/>
                </a:lnTo>
                <a:lnTo>
                  <a:pt x="1245791" y="652808"/>
                </a:lnTo>
                <a:lnTo>
                  <a:pt x="1228328" y="683362"/>
                </a:lnTo>
                <a:lnTo>
                  <a:pt x="1210469" y="715900"/>
                </a:lnTo>
                <a:lnTo>
                  <a:pt x="1200944" y="734946"/>
                </a:lnTo>
                <a:lnTo>
                  <a:pt x="1190625" y="754786"/>
                </a:lnTo>
                <a:lnTo>
                  <a:pt x="1180703" y="775023"/>
                </a:lnTo>
                <a:lnTo>
                  <a:pt x="1171178" y="795657"/>
                </a:lnTo>
                <a:lnTo>
                  <a:pt x="1161653" y="817481"/>
                </a:lnTo>
                <a:lnTo>
                  <a:pt x="1151731" y="839305"/>
                </a:lnTo>
                <a:lnTo>
                  <a:pt x="1142603" y="861923"/>
                </a:lnTo>
                <a:lnTo>
                  <a:pt x="1133078" y="884541"/>
                </a:lnTo>
                <a:lnTo>
                  <a:pt x="1154510" y="891287"/>
                </a:lnTo>
                <a:lnTo>
                  <a:pt x="1176338" y="897239"/>
                </a:lnTo>
                <a:lnTo>
                  <a:pt x="1198563" y="903588"/>
                </a:lnTo>
                <a:lnTo>
                  <a:pt x="1220788" y="909143"/>
                </a:lnTo>
                <a:lnTo>
                  <a:pt x="1244203" y="914301"/>
                </a:lnTo>
                <a:lnTo>
                  <a:pt x="1267222" y="919460"/>
                </a:lnTo>
                <a:lnTo>
                  <a:pt x="1291035" y="924221"/>
                </a:lnTo>
                <a:lnTo>
                  <a:pt x="1315244" y="928586"/>
                </a:lnTo>
                <a:lnTo>
                  <a:pt x="1339453" y="932951"/>
                </a:lnTo>
                <a:lnTo>
                  <a:pt x="1364060" y="936522"/>
                </a:lnTo>
                <a:lnTo>
                  <a:pt x="1389460" y="940094"/>
                </a:lnTo>
                <a:lnTo>
                  <a:pt x="1414860" y="943268"/>
                </a:lnTo>
                <a:lnTo>
                  <a:pt x="1440657" y="945649"/>
                </a:lnTo>
                <a:lnTo>
                  <a:pt x="1466057" y="947633"/>
                </a:lnTo>
                <a:lnTo>
                  <a:pt x="1492250" y="949220"/>
                </a:lnTo>
                <a:lnTo>
                  <a:pt x="1519238" y="950014"/>
                </a:lnTo>
                <a:lnTo>
                  <a:pt x="1519238" y="442899"/>
                </a:lnTo>
                <a:close/>
                <a:moveTo>
                  <a:pt x="1558528" y="363538"/>
                </a:moveTo>
                <a:lnTo>
                  <a:pt x="1586707" y="363935"/>
                </a:lnTo>
                <a:lnTo>
                  <a:pt x="1614488" y="364729"/>
                </a:lnTo>
                <a:lnTo>
                  <a:pt x="1642666" y="366713"/>
                </a:lnTo>
                <a:lnTo>
                  <a:pt x="1670447" y="369093"/>
                </a:lnTo>
                <a:lnTo>
                  <a:pt x="1698228" y="372268"/>
                </a:lnTo>
                <a:lnTo>
                  <a:pt x="1725613" y="376236"/>
                </a:lnTo>
                <a:lnTo>
                  <a:pt x="1752600" y="380601"/>
                </a:lnTo>
                <a:lnTo>
                  <a:pt x="1779191" y="385759"/>
                </a:lnTo>
                <a:lnTo>
                  <a:pt x="1806178" y="391314"/>
                </a:lnTo>
                <a:lnTo>
                  <a:pt x="1832372" y="398060"/>
                </a:lnTo>
                <a:lnTo>
                  <a:pt x="1858566" y="405202"/>
                </a:lnTo>
                <a:lnTo>
                  <a:pt x="1884363" y="412742"/>
                </a:lnTo>
                <a:lnTo>
                  <a:pt x="1910160" y="421075"/>
                </a:lnTo>
                <a:lnTo>
                  <a:pt x="1935560" y="430201"/>
                </a:lnTo>
                <a:lnTo>
                  <a:pt x="1960960" y="439328"/>
                </a:lnTo>
                <a:lnTo>
                  <a:pt x="1985963" y="450041"/>
                </a:lnTo>
                <a:lnTo>
                  <a:pt x="2010172" y="460358"/>
                </a:lnTo>
                <a:lnTo>
                  <a:pt x="2034382" y="471865"/>
                </a:lnTo>
                <a:lnTo>
                  <a:pt x="2057797" y="483770"/>
                </a:lnTo>
                <a:lnTo>
                  <a:pt x="2081213" y="496070"/>
                </a:lnTo>
                <a:lnTo>
                  <a:pt x="2104629" y="508768"/>
                </a:lnTo>
                <a:lnTo>
                  <a:pt x="2127647" y="522259"/>
                </a:lnTo>
                <a:lnTo>
                  <a:pt x="2149872" y="536544"/>
                </a:lnTo>
                <a:lnTo>
                  <a:pt x="2172097" y="550829"/>
                </a:lnTo>
                <a:lnTo>
                  <a:pt x="2193529" y="565908"/>
                </a:lnTo>
                <a:lnTo>
                  <a:pt x="2214960" y="581780"/>
                </a:lnTo>
                <a:lnTo>
                  <a:pt x="2235994" y="597652"/>
                </a:lnTo>
                <a:lnTo>
                  <a:pt x="2256632" y="613921"/>
                </a:lnTo>
                <a:lnTo>
                  <a:pt x="2276475" y="630984"/>
                </a:lnTo>
                <a:lnTo>
                  <a:pt x="2296716" y="648443"/>
                </a:lnTo>
                <a:lnTo>
                  <a:pt x="2315766" y="666299"/>
                </a:lnTo>
                <a:lnTo>
                  <a:pt x="2334419" y="685346"/>
                </a:lnTo>
                <a:lnTo>
                  <a:pt x="2353072" y="703995"/>
                </a:lnTo>
                <a:lnTo>
                  <a:pt x="2370932" y="723042"/>
                </a:lnTo>
                <a:lnTo>
                  <a:pt x="2388394" y="742882"/>
                </a:lnTo>
                <a:lnTo>
                  <a:pt x="2405460" y="762722"/>
                </a:lnTo>
                <a:lnTo>
                  <a:pt x="2421732" y="783356"/>
                </a:lnTo>
                <a:lnTo>
                  <a:pt x="2438004" y="804387"/>
                </a:lnTo>
                <a:lnTo>
                  <a:pt x="2453482" y="825814"/>
                </a:lnTo>
                <a:lnTo>
                  <a:pt x="2468563" y="847638"/>
                </a:lnTo>
                <a:lnTo>
                  <a:pt x="2483247" y="869462"/>
                </a:lnTo>
                <a:lnTo>
                  <a:pt x="2497138" y="892080"/>
                </a:lnTo>
                <a:lnTo>
                  <a:pt x="2510632" y="914698"/>
                </a:lnTo>
                <a:lnTo>
                  <a:pt x="2523729" y="938109"/>
                </a:lnTo>
                <a:lnTo>
                  <a:pt x="2536032" y="961521"/>
                </a:lnTo>
                <a:lnTo>
                  <a:pt x="2547541" y="985329"/>
                </a:lnTo>
                <a:lnTo>
                  <a:pt x="2559051" y="1009534"/>
                </a:lnTo>
                <a:lnTo>
                  <a:pt x="2569766" y="1034136"/>
                </a:lnTo>
                <a:lnTo>
                  <a:pt x="2580085" y="1058738"/>
                </a:lnTo>
                <a:lnTo>
                  <a:pt x="2589610" y="1083736"/>
                </a:lnTo>
                <a:lnTo>
                  <a:pt x="2598341" y="1109132"/>
                </a:lnTo>
                <a:lnTo>
                  <a:pt x="2606675" y="1134924"/>
                </a:lnTo>
                <a:lnTo>
                  <a:pt x="2614613" y="1160716"/>
                </a:lnTo>
                <a:lnTo>
                  <a:pt x="2621360" y="1186905"/>
                </a:lnTo>
                <a:lnTo>
                  <a:pt x="2628107" y="1213491"/>
                </a:lnTo>
                <a:lnTo>
                  <a:pt x="2633663" y="1240077"/>
                </a:lnTo>
                <a:lnTo>
                  <a:pt x="2638822" y="1267059"/>
                </a:lnTo>
                <a:lnTo>
                  <a:pt x="2643188" y="1294042"/>
                </a:lnTo>
                <a:lnTo>
                  <a:pt x="2647157" y="1321025"/>
                </a:lnTo>
                <a:lnTo>
                  <a:pt x="2650332" y="1349198"/>
                </a:lnTo>
                <a:lnTo>
                  <a:pt x="2652713" y="1376577"/>
                </a:lnTo>
                <a:lnTo>
                  <a:pt x="2654697" y="1404353"/>
                </a:lnTo>
                <a:lnTo>
                  <a:pt x="2655888" y="1432923"/>
                </a:lnTo>
                <a:lnTo>
                  <a:pt x="2655888" y="1461096"/>
                </a:lnTo>
                <a:lnTo>
                  <a:pt x="2655888" y="1489666"/>
                </a:lnTo>
                <a:lnTo>
                  <a:pt x="2654697" y="1517442"/>
                </a:lnTo>
                <a:lnTo>
                  <a:pt x="2652713" y="1545615"/>
                </a:lnTo>
                <a:lnTo>
                  <a:pt x="2650332" y="1573392"/>
                </a:lnTo>
                <a:lnTo>
                  <a:pt x="2647157" y="1600771"/>
                </a:lnTo>
                <a:lnTo>
                  <a:pt x="2643188" y="1628547"/>
                </a:lnTo>
                <a:lnTo>
                  <a:pt x="2638822" y="1655530"/>
                </a:lnTo>
                <a:lnTo>
                  <a:pt x="2633663" y="1682512"/>
                </a:lnTo>
                <a:lnTo>
                  <a:pt x="2628107" y="1709098"/>
                </a:lnTo>
                <a:lnTo>
                  <a:pt x="2621360" y="1735287"/>
                </a:lnTo>
                <a:lnTo>
                  <a:pt x="2614613" y="1761476"/>
                </a:lnTo>
                <a:lnTo>
                  <a:pt x="2606675" y="1787665"/>
                </a:lnTo>
                <a:lnTo>
                  <a:pt x="2598341" y="1813061"/>
                </a:lnTo>
                <a:lnTo>
                  <a:pt x="2589610" y="1838456"/>
                </a:lnTo>
                <a:lnTo>
                  <a:pt x="2580085" y="1863852"/>
                </a:lnTo>
                <a:lnTo>
                  <a:pt x="2569766" y="1888453"/>
                </a:lnTo>
                <a:lnTo>
                  <a:pt x="2559051" y="1913055"/>
                </a:lnTo>
                <a:lnTo>
                  <a:pt x="2547541" y="1936863"/>
                </a:lnTo>
                <a:lnTo>
                  <a:pt x="2536032" y="1961068"/>
                </a:lnTo>
                <a:lnTo>
                  <a:pt x="2523729" y="1984083"/>
                </a:lnTo>
                <a:lnTo>
                  <a:pt x="2510632" y="2007098"/>
                </a:lnTo>
                <a:lnTo>
                  <a:pt x="2497138" y="2030509"/>
                </a:lnTo>
                <a:lnTo>
                  <a:pt x="2483247" y="2052730"/>
                </a:lnTo>
                <a:lnTo>
                  <a:pt x="2468563" y="2074951"/>
                </a:lnTo>
                <a:lnTo>
                  <a:pt x="2453482" y="2096775"/>
                </a:lnTo>
                <a:lnTo>
                  <a:pt x="2438004" y="2117806"/>
                </a:lnTo>
                <a:lnTo>
                  <a:pt x="2421732" y="2138440"/>
                </a:lnTo>
                <a:lnTo>
                  <a:pt x="2405460" y="2159073"/>
                </a:lnTo>
                <a:lnTo>
                  <a:pt x="2388394" y="2179310"/>
                </a:lnTo>
                <a:lnTo>
                  <a:pt x="2370932" y="2199151"/>
                </a:lnTo>
                <a:lnTo>
                  <a:pt x="2353072" y="2218594"/>
                </a:lnTo>
                <a:lnTo>
                  <a:pt x="2334419" y="2237244"/>
                </a:lnTo>
                <a:lnTo>
                  <a:pt x="2315766" y="2255497"/>
                </a:lnTo>
                <a:lnTo>
                  <a:pt x="2296716" y="2273353"/>
                </a:lnTo>
                <a:lnTo>
                  <a:pt x="2276475" y="2290812"/>
                </a:lnTo>
                <a:lnTo>
                  <a:pt x="2256632" y="2307875"/>
                </a:lnTo>
                <a:lnTo>
                  <a:pt x="2235994" y="2324540"/>
                </a:lnTo>
                <a:lnTo>
                  <a:pt x="2214960" y="2340809"/>
                </a:lnTo>
                <a:lnTo>
                  <a:pt x="2193529" y="2356285"/>
                </a:lnTo>
                <a:lnTo>
                  <a:pt x="2172097" y="2371363"/>
                </a:lnTo>
                <a:lnTo>
                  <a:pt x="2149872" y="2385648"/>
                </a:lnTo>
                <a:lnTo>
                  <a:pt x="2127647" y="2399536"/>
                </a:lnTo>
                <a:lnTo>
                  <a:pt x="2104629" y="2413028"/>
                </a:lnTo>
                <a:lnTo>
                  <a:pt x="2081213" y="2426122"/>
                </a:lnTo>
                <a:lnTo>
                  <a:pt x="2057797" y="2438423"/>
                </a:lnTo>
                <a:lnTo>
                  <a:pt x="2034382" y="2450724"/>
                </a:lnTo>
                <a:lnTo>
                  <a:pt x="2010172" y="2461437"/>
                </a:lnTo>
                <a:lnTo>
                  <a:pt x="1985963" y="2472548"/>
                </a:lnTo>
                <a:lnTo>
                  <a:pt x="1960960" y="2482468"/>
                </a:lnTo>
                <a:lnTo>
                  <a:pt x="1935560" y="2491991"/>
                </a:lnTo>
                <a:lnTo>
                  <a:pt x="1910160" y="2500721"/>
                </a:lnTo>
                <a:lnTo>
                  <a:pt x="1884363" y="2509054"/>
                </a:lnTo>
                <a:lnTo>
                  <a:pt x="1858566" y="2516990"/>
                </a:lnTo>
                <a:lnTo>
                  <a:pt x="1832372" y="2524132"/>
                </a:lnTo>
                <a:lnTo>
                  <a:pt x="1806178" y="2530481"/>
                </a:lnTo>
                <a:lnTo>
                  <a:pt x="1779191" y="2536433"/>
                </a:lnTo>
                <a:lnTo>
                  <a:pt x="1752600" y="2541592"/>
                </a:lnTo>
                <a:lnTo>
                  <a:pt x="1725613" y="2546353"/>
                </a:lnTo>
                <a:lnTo>
                  <a:pt x="1698228" y="2549925"/>
                </a:lnTo>
                <a:lnTo>
                  <a:pt x="1670447" y="2553099"/>
                </a:lnTo>
                <a:lnTo>
                  <a:pt x="1642666" y="2555480"/>
                </a:lnTo>
                <a:lnTo>
                  <a:pt x="1614488" y="2557067"/>
                </a:lnTo>
                <a:lnTo>
                  <a:pt x="1586707" y="2558654"/>
                </a:lnTo>
                <a:lnTo>
                  <a:pt x="1558528" y="2559051"/>
                </a:lnTo>
                <a:lnTo>
                  <a:pt x="1529953" y="2558654"/>
                </a:lnTo>
                <a:lnTo>
                  <a:pt x="1501775" y="2557067"/>
                </a:lnTo>
                <a:lnTo>
                  <a:pt x="1473597" y="2555480"/>
                </a:lnTo>
                <a:lnTo>
                  <a:pt x="1446213" y="2553099"/>
                </a:lnTo>
                <a:lnTo>
                  <a:pt x="1418035" y="2549925"/>
                </a:lnTo>
                <a:lnTo>
                  <a:pt x="1391047" y="2546353"/>
                </a:lnTo>
                <a:lnTo>
                  <a:pt x="1364060" y="2541592"/>
                </a:lnTo>
                <a:lnTo>
                  <a:pt x="1337072" y="2536433"/>
                </a:lnTo>
                <a:lnTo>
                  <a:pt x="1310481" y="2530481"/>
                </a:lnTo>
                <a:lnTo>
                  <a:pt x="1283891" y="2524132"/>
                </a:lnTo>
                <a:lnTo>
                  <a:pt x="1257697" y="2516990"/>
                </a:lnTo>
                <a:lnTo>
                  <a:pt x="1231900" y="2509054"/>
                </a:lnTo>
                <a:lnTo>
                  <a:pt x="1206103" y="2500721"/>
                </a:lnTo>
                <a:lnTo>
                  <a:pt x="1180703" y="2491991"/>
                </a:lnTo>
                <a:lnTo>
                  <a:pt x="1155700" y="2482468"/>
                </a:lnTo>
                <a:lnTo>
                  <a:pt x="1131094" y="2472548"/>
                </a:lnTo>
                <a:lnTo>
                  <a:pt x="1106488" y="2461437"/>
                </a:lnTo>
                <a:lnTo>
                  <a:pt x="1081881" y="2450724"/>
                </a:lnTo>
                <a:lnTo>
                  <a:pt x="1058466" y="2438423"/>
                </a:lnTo>
                <a:lnTo>
                  <a:pt x="1035050" y="2426122"/>
                </a:lnTo>
                <a:lnTo>
                  <a:pt x="1011635" y="2413028"/>
                </a:lnTo>
                <a:lnTo>
                  <a:pt x="989013" y="2399536"/>
                </a:lnTo>
                <a:lnTo>
                  <a:pt x="966391" y="2385648"/>
                </a:lnTo>
                <a:lnTo>
                  <a:pt x="944563" y="2371363"/>
                </a:lnTo>
                <a:lnTo>
                  <a:pt x="922734" y="2356285"/>
                </a:lnTo>
                <a:lnTo>
                  <a:pt x="901303" y="2340809"/>
                </a:lnTo>
                <a:lnTo>
                  <a:pt x="880269" y="2324540"/>
                </a:lnTo>
                <a:lnTo>
                  <a:pt x="859631" y="2307875"/>
                </a:lnTo>
                <a:lnTo>
                  <a:pt x="839788" y="2290812"/>
                </a:lnTo>
                <a:lnTo>
                  <a:pt x="819944" y="2273353"/>
                </a:lnTo>
                <a:lnTo>
                  <a:pt x="800894" y="2255497"/>
                </a:lnTo>
                <a:lnTo>
                  <a:pt x="781844" y="2237244"/>
                </a:lnTo>
                <a:lnTo>
                  <a:pt x="763191" y="2218594"/>
                </a:lnTo>
                <a:lnTo>
                  <a:pt x="745331" y="2199151"/>
                </a:lnTo>
                <a:lnTo>
                  <a:pt x="727869" y="2179310"/>
                </a:lnTo>
                <a:lnTo>
                  <a:pt x="710803" y="2159073"/>
                </a:lnTo>
                <a:lnTo>
                  <a:pt x="694531" y="2138440"/>
                </a:lnTo>
                <a:lnTo>
                  <a:pt x="678656" y="2117806"/>
                </a:lnTo>
                <a:lnTo>
                  <a:pt x="662781" y="2096775"/>
                </a:lnTo>
                <a:lnTo>
                  <a:pt x="647700" y="2074951"/>
                </a:lnTo>
                <a:lnTo>
                  <a:pt x="633413" y="2052730"/>
                </a:lnTo>
                <a:lnTo>
                  <a:pt x="619125" y="2030509"/>
                </a:lnTo>
                <a:lnTo>
                  <a:pt x="605631" y="2007098"/>
                </a:lnTo>
                <a:lnTo>
                  <a:pt x="592534" y="1984083"/>
                </a:lnTo>
                <a:lnTo>
                  <a:pt x="580231" y="1961068"/>
                </a:lnTo>
                <a:lnTo>
                  <a:pt x="568722" y="1936863"/>
                </a:lnTo>
                <a:lnTo>
                  <a:pt x="557213" y="1913055"/>
                </a:lnTo>
                <a:lnTo>
                  <a:pt x="546894" y="1888453"/>
                </a:lnTo>
                <a:lnTo>
                  <a:pt x="536178" y="1863852"/>
                </a:lnTo>
                <a:lnTo>
                  <a:pt x="527050" y="1838456"/>
                </a:lnTo>
                <a:lnTo>
                  <a:pt x="517922" y="1813061"/>
                </a:lnTo>
                <a:lnTo>
                  <a:pt x="509588" y="1787665"/>
                </a:lnTo>
                <a:lnTo>
                  <a:pt x="501650" y="1761476"/>
                </a:lnTo>
                <a:lnTo>
                  <a:pt x="494903" y="1735287"/>
                </a:lnTo>
                <a:lnTo>
                  <a:pt x="488156" y="1709098"/>
                </a:lnTo>
                <a:lnTo>
                  <a:pt x="482600" y="1682512"/>
                </a:lnTo>
                <a:lnTo>
                  <a:pt x="477441" y="1655530"/>
                </a:lnTo>
                <a:lnTo>
                  <a:pt x="473075" y="1628547"/>
                </a:lnTo>
                <a:lnTo>
                  <a:pt x="469106" y="1600771"/>
                </a:lnTo>
                <a:lnTo>
                  <a:pt x="465931" y="1573392"/>
                </a:lnTo>
                <a:lnTo>
                  <a:pt x="463550" y="1545615"/>
                </a:lnTo>
                <a:lnTo>
                  <a:pt x="461566" y="1517442"/>
                </a:lnTo>
                <a:lnTo>
                  <a:pt x="460772" y="1489666"/>
                </a:lnTo>
                <a:lnTo>
                  <a:pt x="460375" y="1461096"/>
                </a:lnTo>
                <a:lnTo>
                  <a:pt x="460772" y="1432923"/>
                </a:lnTo>
                <a:lnTo>
                  <a:pt x="461566" y="1404353"/>
                </a:lnTo>
                <a:lnTo>
                  <a:pt x="463550" y="1376577"/>
                </a:lnTo>
                <a:lnTo>
                  <a:pt x="465931" y="1349198"/>
                </a:lnTo>
                <a:lnTo>
                  <a:pt x="469106" y="1321025"/>
                </a:lnTo>
                <a:lnTo>
                  <a:pt x="473075" y="1294042"/>
                </a:lnTo>
                <a:lnTo>
                  <a:pt x="477441" y="1267059"/>
                </a:lnTo>
                <a:lnTo>
                  <a:pt x="482600" y="1240077"/>
                </a:lnTo>
                <a:lnTo>
                  <a:pt x="488156" y="1213491"/>
                </a:lnTo>
                <a:lnTo>
                  <a:pt x="494903" y="1186905"/>
                </a:lnTo>
                <a:lnTo>
                  <a:pt x="501650" y="1160716"/>
                </a:lnTo>
                <a:lnTo>
                  <a:pt x="509588" y="1134924"/>
                </a:lnTo>
                <a:lnTo>
                  <a:pt x="517922" y="1109132"/>
                </a:lnTo>
                <a:lnTo>
                  <a:pt x="527050" y="1083736"/>
                </a:lnTo>
                <a:lnTo>
                  <a:pt x="536178" y="1058738"/>
                </a:lnTo>
                <a:lnTo>
                  <a:pt x="546894" y="1034136"/>
                </a:lnTo>
                <a:lnTo>
                  <a:pt x="557213" y="1009534"/>
                </a:lnTo>
                <a:lnTo>
                  <a:pt x="568722" y="985329"/>
                </a:lnTo>
                <a:lnTo>
                  <a:pt x="580231" y="961521"/>
                </a:lnTo>
                <a:lnTo>
                  <a:pt x="592534" y="938109"/>
                </a:lnTo>
                <a:lnTo>
                  <a:pt x="605631" y="914698"/>
                </a:lnTo>
                <a:lnTo>
                  <a:pt x="619125" y="892080"/>
                </a:lnTo>
                <a:lnTo>
                  <a:pt x="633413" y="869462"/>
                </a:lnTo>
                <a:lnTo>
                  <a:pt x="647700" y="847638"/>
                </a:lnTo>
                <a:lnTo>
                  <a:pt x="662781" y="825814"/>
                </a:lnTo>
                <a:lnTo>
                  <a:pt x="678656" y="804387"/>
                </a:lnTo>
                <a:lnTo>
                  <a:pt x="694531" y="783356"/>
                </a:lnTo>
                <a:lnTo>
                  <a:pt x="710803" y="762722"/>
                </a:lnTo>
                <a:lnTo>
                  <a:pt x="727869" y="742882"/>
                </a:lnTo>
                <a:lnTo>
                  <a:pt x="745331" y="723042"/>
                </a:lnTo>
                <a:lnTo>
                  <a:pt x="763191" y="703995"/>
                </a:lnTo>
                <a:lnTo>
                  <a:pt x="781844" y="685346"/>
                </a:lnTo>
                <a:lnTo>
                  <a:pt x="800894" y="666299"/>
                </a:lnTo>
                <a:lnTo>
                  <a:pt x="819944" y="648443"/>
                </a:lnTo>
                <a:lnTo>
                  <a:pt x="839788" y="630984"/>
                </a:lnTo>
                <a:lnTo>
                  <a:pt x="859631" y="613921"/>
                </a:lnTo>
                <a:lnTo>
                  <a:pt x="880269" y="597652"/>
                </a:lnTo>
                <a:lnTo>
                  <a:pt x="901303" y="581780"/>
                </a:lnTo>
                <a:lnTo>
                  <a:pt x="922734" y="565908"/>
                </a:lnTo>
                <a:lnTo>
                  <a:pt x="944563" y="550829"/>
                </a:lnTo>
                <a:lnTo>
                  <a:pt x="966391" y="536544"/>
                </a:lnTo>
                <a:lnTo>
                  <a:pt x="989013" y="522259"/>
                </a:lnTo>
                <a:lnTo>
                  <a:pt x="1011635" y="508768"/>
                </a:lnTo>
                <a:lnTo>
                  <a:pt x="1035050" y="496070"/>
                </a:lnTo>
                <a:lnTo>
                  <a:pt x="1058466" y="483770"/>
                </a:lnTo>
                <a:lnTo>
                  <a:pt x="1081881" y="471865"/>
                </a:lnTo>
                <a:lnTo>
                  <a:pt x="1106488" y="460358"/>
                </a:lnTo>
                <a:lnTo>
                  <a:pt x="1131094" y="450041"/>
                </a:lnTo>
                <a:lnTo>
                  <a:pt x="1155700" y="439328"/>
                </a:lnTo>
                <a:lnTo>
                  <a:pt x="1180703" y="430201"/>
                </a:lnTo>
                <a:lnTo>
                  <a:pt x="1206103" y="421075"/>
                </a:lnTo>
                <a:lnTo>
                  <a:pt x="1231900" y="412742"/>
                </a:lnTo>
                <a:lnTo>
                  <a:pt x="1257697" y="405202"/>
                </a:lnTo>
                <a:lnTo>
                  <a:pt x="1283891" y="398060"/>
                </a:lnTo>
                <a:lnTo>
                  <a:pt x="1310481" y="391314"/>
                </a:lnTo>
                <a:lnTo>
                  <a:pt x="1337072" y="385759"/>
                </a:lnTo>
                <a:lnTo>
                  <a:pt x="1364060" y="380601"/>
                </a:lnTo>
                <a:lnTo>
                  <a:pt x="1391047" y="376236"/>
                </a:lnTo>
                <a:lnTo>
                  <a:pt x="1418035" y="372268"/>
                </a:lnTo>
                <a:lnTo>
                  <a:pt x="1446213" y="369093"/>
                </a:lnTo>
                <a:lnTo>
                  <a:pt x="1473597" y="366713"/>
                </a:lnTo>
                <a:lnTo>
                  <a:pt x="1501775" y="364729"/>
                </a:lnTo>
                <a:lnTo>
                  <a:pt x="1529953" y="363935"/>
                </a:lnTo>
                <a:lnTo>
                  <a:pt x="1558528" y="363538"/>
                </a:lnTo>
                <a:close/>
                <a:moveTo>
                  <a:pt x="852488" y="277813"/>
                </a:moveTo>
                <a:lnTo>
                  <a:pt x="826703" y="300832"/>
                </a:lnTo>
                <a:lnTo>
                  <a:pt x="801712" y="324247"/>
                </a:lnTo>
                <a:lnTo>
                  <a:pt x="777910" y="347663"/>
                </a:lnTo>
                <a:lnTo>
                  <a:pt x="754109" y="372269"/>
                </a:lnTo>
                <a:lnTo>
                  <a:pt x="731497" y="397272"/>
                </a:lnTo>
                <a:lnTo>
                  <a:pt x="709679" y="422672"/>
                </a:lnTo>
                <a:lnTo>
                  <a:pt x="688258" y="448072"/>
                </a:lnTo>
                <a:lnTo>
                  <a:pt x="667630" y="473869"/>
                </a:lnTo>
                <a:lnTo>
                  <a:pt x="647796" y="500460"/>
                </a:lnTo>
                <a:lnTo>
                  <a:pt x="628755" y="527447"/>
                </a:lnTo>
                <a:lnTo>
                  <a:pt x="610507" y="554435"/>
                </a:lnTo>
                <a:lnTo>
                  <a:pt x="593052" y="581819"/>
                </a:lnTo>
                <a:lnTo>
                  <a:pt x="575995" y="609601"/>
                </a:lnTo>
                <a:lnTo>
                  <a:pt x="560127" y="637779"/>
                </a:lnTo>
                <a:lnTo>
                  <a:pt x="544656" y="665957"/>
                </a:lnTo>
                <a:lnTo>
                  <a:pt x="530375" y="694532"/>
                </a:lnTo>
                <a:lnTo>
                  <a:pt x="516888" y="723107"/>
                </a:lnTo>
                <a:lnTo>
                  <a:pt x="503797" y="752079"/>
                </a:lnTo>
                <a:lnTo>
                  <a:pt x="491896" y="781448"/>
                </a:lnTo>
                <a:lnTo>
                  <a:pt x="480392" y="810419"/>
                </a:lnTo>
                <a:lnTo>
                  <a:pt x="469682" y="839788"/>
                </a:lnTo>
                <a:lnTo>
                  <a:pt x="460161" y="869157"/>
                </a:lnTo>
                <a:lnTo>
                  <a:pt x="451037" y="898923"/>
                </a:lnTo>
                <a:lnTo>
                  <a:pt x="443103" y="928291"/>
                </a:lnTo>
                <a:lnTo>
                  <a:pt x="435566" y="958057"/>
                </a:lnTo>
                <a:lnTo>
                  <a:pt x="428823" y="987823"/>
                </a:lnTo>
                <a:lnTo>
                  <a:pt x="422872" y="1017588"/>
                </a:lnTo>
                <a:lnTo>
                  <a:pt x="417715" y="1047354"/>
                </a:lnTo>
                <a:lnTo>
                  <a:pt x="413352" y="1076326"/>
                </a:lnTo>
                <a:lnTo>
                  <a:pt x="409781" y="1106091"/>
                </a:lnTo>
                <a:lnTo>
                  <a:pt x="407401" y="1135857"/>
                </a:lnTo>
                <a:lnTo>
                  <a:pt x="405021" y="1165226"/>
                </a:lnTo>
                <a:lnTo>
                  <a:pt x="287204" y="1130698"/>
                </a:lnTo>
                <a:lnTo>
                  <a:pt x="280857" y="1153320"/>
                </a:lnTo>
                <a:lnTo>
                  <a:pt x="274510" y="1175941"/>
                </a:lnTo>
                <a:lnTo>
                  <a:pt x="269353" y="1198960"/>
                </a:lnTo>
                <a:lnTo>
                  <a:pt x="264196" y="1221979"/>
                </a:lnTo>
                <a:lnTo>
                  <a:pt x="259436" y="1244998"/>
                </a:lnTo>
                <a:lnTo>
                  <a:pt x="255072" y="1268016"/>
                </a:lnTo>
                <a:lnTo>
                  <a:pt x="251105" y="1291035"/>
                </a:lnTo>
                <a:lnTo>
                  <a:pt x="247535" y="1314848"/>
                </a:lnTo>
                <a:lnTo>
                  <a:pt x="244361" y="1337866"/>
                </a:lnTo>
                <a:lnTo>
                  <a:pt x="241981" y="1361679"/>
                </a:lnTo>
                <a:lnTo>
                  <a:pt x="239601" y="1384698"/>
                </a:lnTo>
                <a:lnTo>
                  <a:pt x="238014" y="1408113"/>
                </a:lnTo>
                <a:lnTo>
                  <a:pt x="236824" y="1431926"/>
                </a:lnTo>
                <a:lnTo>
                  <a:pt x="235237" y="1455341"/>
                </a:lnTo>
                <a:lnTo>
                  <a:pt x="234841" y="1478757"/>
                </a:lnTo>
                <a:lnTo>
                  <a:pt x="234841" y="1502570"/>
                </a:lnTo>
                <a:lnTo>
                  <a:pt x="234841" y="1525985"/>
                </a:lnTo>
                <a:lnTo>
                  <a:pt x="235634" y="1549798"/>
                </a:lnTo>
                <a:lnTo>
                  <a:pt x="236824" y="1573213"/>
                </a:lnTo>
                <a:lnTo>
                  <a:pt x="238014" y="1596629"/>
                </a:lnTo>
                <a:lnTo>
                  <a:pt x="239998" y="1620045"/>
                </a:lnTo>
                <a:lnTo>
                  <a:pt x="242378" y="1643460"/>
                </a:lnTo>
                <a:lnTo>
                  <a:pt x="244758" y="1666876"/>
                </a:lnTo>
                <a:lnTo>
                  <a:pt x="247932" y="1690291"/>
                </a:lnTo>
                <a:lnTo>
                  <a:pt x="251899" y="1713310"/>
                </a:lnTo>
                <a:lnTo>
                  <a:pt x="255865" y="1736726"/>
                </a:lnTo>
                <a:lnTo>
                  <a:pt x="260229" y="1760142"/>
                </a:lnTo>
                <a:lnTo>
                  <a:pt x="264989" y="1782763"/>
                </a:lnTo>
                <a:lnTo>
                  <a:pt x="270146" y="1805782"/>
                </a:lnTo>
                <a:lnTo>
                  <a:pt x="275303" y="1828404"/>
                </a:lnTo>
                <a:lnTo>
                  <a:pt x="281650" y="1851423"/>
                </a:lnTo>
                <a:lnTo>
                  <a:pt x="287997" y="1874045"/>
                </a:lnTo>
                <a:lnTo>
                  <a:pt x="295138" y="1896667"/>
                </a:lnTo>
                <a:lnTo>
                  <a:pt x="302278" y="1918892"/>
                </a:lnTo>
                <a:lnTo>
                  <a:pt x="309419" y="1941117"/>
                </a:lnTo>
                <a:lnTo>
                  <a:pt x="317749" y="1963342"/>
                </a:lnTo>
                <a:lnTo>
                  <a:pt x="326080" y="1985170"/>
                </a:lnTo>
                <a:lnTo>
                  <a:pt x="334807" y="2006998"/>
                </a:lnTo>
                <a:lnTo>
                  <a:pt x="343931" y="2028826"/>
                </a:lnTo>
                <a:lnTo>
                  <a:pt x="353451" y="2050257"/>
                </a:lnTo>
                <a:lnTo>
                  <a:pt x="363765" y="2071688"/>
                </a:lnTo>
                <a:lnTo>
                  <a:pt x="374079" y="2092723"/>
                </a:lnTo>
                <a:lnTo>
                  <a:pt x="385187" y="2113757"/>
                </a:lnTo>
                <a:lnTo>
                  <a:pt x="395897" y="2134395"/>
                </a:lnTo>
                <a:lnTo>
                  <a:pt x="407401" y="2155032"/>
                </a:lnTo>
                <a:lnTo>
                  <a:pt x="419302" y="2175273"/>
                </a:lnTo>
                <a:lnTo>
                  <a:pt x="431599" y="2195117"/>
                </a:lnTo>
                <a:lnTo>
                  <a:pt x="443897" y="2215357"/>
                </a:lnTo>
                <a:lnTo>
                  <a:pt x="456988" y="2234804"/>
                </a:lnTo>
                <a:lnTo>
                  <a:pt x="470078" y="2254648"/>
                </a:lnTo>
                <a:lnTo>
                  <a:pt x="483566" y="2273698"/>
                </a:lnTo>
                <a:lnTo>
                  <a:pt x="497450" y="2292748"/>
                </a:lnTo>
                <a:lnTo>
                  <a:pt x="512127" y="2311401"/>
                </a:lnTo>
                <a:lnTo>
                  <a:pt x="526408" y="2329657"/>
                </a:lnTo>
                <a:lnTo>
                  <a:pt x="541483" y="2347914"/>
                </a:lnTo>
                <a:lnTo>
                  <a:pt x="556557" y="2365773"/>
                </a:lnTo>
                <a:lnTo>
                  <a:pt x="572028" y="2384029"/>
                </a:lnTo>
                <a:lnTo>
                  <a:pt x="587895" y="2401492"/>
                </a:lnTo>
                <a:lnTo>
                  <a:pt x="604160" y="2418160"/>
                </a:lnTo>
                <a:lnTo>
                  <a:pt x="620821" y="2434829"/>
                </a:lnTo>
                <a:lnTo>
                  <a:pt x="637878" y="2451498"/>
                </a:lnTo>
                <a:lnTo>
                  <a:pt x="654539" y="2467770"/>
                </a:lnTo>
                <a:lnTo>
                  <a:pt x="671994" y="2483645"/>
                </a:lnTo>
                <a:lnTo>
                  <a:pt x="689448" y="2499520"/>
                </a:lnTo>
                <a:lnTo>
                  <a:pt x="574011" y="2632076"/>
                </a:lnTo>
                <a:lnTo>
                  <a:pt x="554177" y="2614217"/>
                </a:lnTo>
                <a:lnTo>
                  <a:pt x="534739" y="2596357"/>
                </a:lnTo>
                <a:lnTo>
                  <a:pt x="514904" y="2578101"/>
                </a:lnTo>
                <a:lnTo>
                  <a:pt x="496260" y="2559448"/>
                </a:lnTo>
                <a:lnTo>
                  <a:pt x="477615" y="2540001"/>
                </a:lnTo>
                <a:lnTo>
                  <a:pt x="459368" y="2520951"/>
                </a:lnTo>
                <a:lnTo>
                  <a:pt x="441120" y="2501107"/>
                </a:lnTo>
                <a:lnTo>
                  <a:pt x="423665" y="2481264"/>
                </a:lnTo>
                <a:lnTo>
                  <a:pt x="406211" y="2460626"/>
                </a:lnTo>
                <a:lnTo>
                  <a:pt x="389550" y="2439989"/>
                </a:lnTo>
                <a:lnTo>
                  <a:pt x="373286" y="2419351"/>
                </a:lnTo>
                <a:lnTo>
                  <a:pt x="357021" y="2398317"/>
                </a:lnTo>
                <a:lnTo>
                  <a:pt x="340757" y="2376489"/>
                </a:lnTo>
                <a:lnTo>
                  <a:pt x="325683" y="2355057"/>
                </a:lnTo>
                <a:lnTo>
                  <a:pt x="311005" y="2332832"/>
                </a:lnTo>
                <a:lnTo>
                  <a:pt x="295931" y="2310607"/>
                </a:lnTo>
                <a:lnTo>
                  <a:pt x="282047" y="2287985"/>
                </a:lnTo>
                <a:lnTo>
                  <a:pt x="268163" y="2264967"/>
                </a:lnTo>
                <a:lnTo>
                  <a:pt x="254675" y="2241948"/>
                </a:lnTo>
                <a:lnTo>
                  <a:pt x="241981" y="2218929"/>
                </a:lnTo>
                <a:lnTo>
                  <a:pt x="229287" y="2195117"/>
                </a:lnTo>
                <a:lnTo>
                  <a:pt x="216990" y="2171701"/>
                </a:lnTo>
                <a:lnTo>
                  <a:pt x="205089" y="2147492"/>
                </a:lnTo>
                <a:lnTo>
                  <a:pt x="193982" y="2123282"/>
                </a:lnTo>
                <a:lnTo>
                  <a:pt x="182874" y="2099073"/>
                </a:lnTo>
                <a:lnTo>
                  <a:pt x="172560" y="2074467"/>
                </a:lnTo>
                <a:lnTo>
                  <a:pt x="162643" y="2049860"/>
                </a:lnTo>
                <a:lnTo>
                  <a:pt x="152726" y="2024857"/>
                </a:lnTo>
                <a:lnTo>
                  <a:pt x="143602" y="1999854"/>
                </a:lnTo>
                <a:lnTo>
                  <a:pt x="135271" y="1974454"/>
                </a:lnTo>
                <a:lnTo>
                  <a:pt x="126941" y="1949054"/>
                </a:lnTo>
                <a:lnTo>
                  <a:pt x="119404" y="1923654"/>
                </a:lnTo>
                <a:lnTo>
                  <a:pt x="111867" y="1897857"/>
                </a:lnTo>
                <a:lnTo>
                  <a:pt x="105123" y="1872060"/>
                </a:lnTo>
                <a:lnTo>
                  <a:pt x="98776" y="1845867"/>
                </a:lnTo>
                <a:lnTo>
                  <a:pt x="93222" y="1820467"/>
                </a:lnTo>
                <a:lnTo>
                  <a:pt x="87272" y="1794273"/>
                </a:lnTo>
                <a:lnTo>
                  <a:pt x="82512" y="1768079"/>
                </a:lnTo>
                <a:lnTo>
                  <a:pt x="78148" y="1741885"/>
                </a:lnTo>
                <a:lnTo>
                  <a:pt x="74181" y="1714898"/>
                </a:lnTo>
                <a:lnTo>
                  <a:pt x="70214" y="1688704"/>
                </a:lnTo>
                <a:lnTo>
                  <a:pt x="67437" y="1662113"/>
                </a:lnTo>
                <a:lnTo>
                  <a:pt x="64661" y="1635523"/>
                </a:lnTo>
                <a:lnTo>
                  <a:pt x="62677" y="1609329"/>
                </a:lnTo>
                <a:lnTo>
                  <a:pt x="61090" y="1582738"/>
                </a:lnTo>
                <a:lnTo>
                  <a:pt x="59900" y="1556148"/>
                </a:lnTo>
                <a:lnTo>
                  <a:pt x="59107" y="1529557"/>
                </a:lnTo>
                <a:lnTo>
                  <a:pt x="58710" y="1502570"/>
                </a:lnTo>
                <a:lnTo>
                  <a:pt x="59107" y="1475979"/>
                </a:lnTo>
                <a:lnTo>
                  <a:pt x="59504" y="1449388"/>
                </a:lnTo>
                <a:lnTo>
                  <a:pt x="60694" y="1422401"/>
                </a:lnTo>
                <a:lnTo>
                  <a:pt x="62677" y="1395810"/>
                </a:lnTo>
                <a:lnTo>
                  <a:pt x="64264" y="1369616"/>
                </a:lnTo>
                <a:lnTo>
                  <a:pt x="67041" y="1343026"/>
                </a:lnTo>
                <a:lnTo>
                  <a:pt x="69818" y="1316435"/>
                </a:lnTo>
                <a:lnTo>
                  <a:pt x="73388" y="1290241"/>
                </a:lnTo>
                <a:lnTo>
                  <a:pt x="77355" y="1263651"/>
                </a:lnTo>
                <a:lnTo>
                  <a:pt x="81718" y="1237457"/>
                </a:lnTo>
                <a:lnTo>
                  <a:pt x="86479" y="1211263"/>
                </a:lnTo>
                <a:lnTo>
                  <a:pt x="92032" y="1185070"/>
                </a:lnTo>
                <a:lnTo>
                  <a:pt x="97983" y="1158876"/>
                </a:lnTo>
                <a:lnTo>
                  <a:pt x="103933" y="1133079"/>
                </a:lnTo>
                <a:lnTo>
                  <a:pt x="111073" y="1107282"/>
                </a:lnTo>
                <a:lnTo>
                  <a:pt x="117817" y="1081485"/>
                </a:lnTo>
                <a:lnTo>
                  <a:pt x="0" y="1047354"/>
                </a:lnTo>
                <a:lnTo>
                  <a:pt x="17454" y="1012429"/>
                </a:lnTo>
                <a:lnTo>
                  <a:pt x="36099" y="977901"/>
                </a:lnTo>
                <a:lnTo>
                  <a:pt x="55140" y="943769"/>
                </a:lnTo>
                <a:lnTo>
                  <a:pt x="74578" y="910035"/>
                </a:lnTo>
                <a:lnTo>
                  <a:pt x="95206" y="877888"/>
                </a:lnTo>
                <a:lnTo>
                  <a:pt x="116627" y="845344"/>
                </a:lnTo>
                <a:lnTo>
                  <a:pt x="138842" y="813991"/>
                </a:lnTo>
                <a:lnTo>
                  <a:pt x="161453" y="783432"/>
                </a:lnTo>
                <a:lnTo>
                  <a:pt x="184858" y="753269"/>
                </a:lnTo>
                <a:lnTo>
                  <a:pt x="208659" y="724298"/>
                </a:lnTo>
                <a:lnTo>
                  <a:pt x="233254" y="695723"/>
                </a:lnTo>
                <a:lnTo>
                  <a:pt x="258642" y="667941"/>
                </a:lnTo>
                <a:lnTo>
                  <a:pt x="284030" y="640954"/>
                </a:lnTo>
                <a:lnTo>
                  <a:pt x="310212" y="614760"/>
                </a:lnTo>
                <a:lnTo>
                  <a:pt x="337584" y="588963"/>
                </a:lnTo>
                <a:lnTo>
                  <a:pt x="364559" y="563960"/>
                </a:lnTo>
                <a:lnTo>
                  <a:pt x="392327" y="539751"/>
                </a:lnTo>
                <a:lnTo>
                  <a:pt x="420889" y="516732"/>
                </a:lnTo>
                <a:lnTo>
                  <a:pt x="449054" y="494507"/>
                </a:lnTo>
                <a:lnTo>
                  <a:pt x="478409" y="472679"/>
                </a:lnTo>
                <a:lnTo>
                  <a:pt x="508161" y="452041"/>
                </a:lnTo>
                <a:lnTo>
                  <a:pt x="537912" y="432197"/>
                </a:lnTo>
                <a:lnTo>
                  <a:pt x="567664" y="412751"/>
                </a:lnTo>
                <a:lnTo>
                  <a:pt x="598209" y="394494"/>
                </a:lnTo>
                <a:lnTo>
                  <a:pt x="629548" y="377032"/>
                </a:lnTo>
                <a:lnTo>
                  <a:pt x="660490" y="359966"/>
                </a:lnTo>
                <a:lnTo>
                  <a:pt x="691828" y="344488"/>
                </a:lnTo>
                <a:lnTo>
                  <a:pt x="723564" y="329407"/>
                </a:lnTo>
                <a:lnTo>
                  <a:pt x="755695" y="315119"/>
                </a:lnTo>
                <a:lnTo>
                  <a:pt x="787827" y="302022"/>
                </a:lnTo>
                <a:lnTo>
                  <a:pt x="819563" y="289322"/>
                </a:lnTo>
                <a:lnTo>
                  <a:pt x="852488" y="277813"/>
                </a:lnTo>
                <a:close/>
                <a:moveTo>
                  <a:pt x="1541357" y="0"/>
                </a:moveTo>
                <a:lnTo>
                  <a:pt x="1567964" y="0"/>
                </a:lnTo>
                <a:lnTo>
                  <a:pt x="1594571" y="0"/>
                </a:lnTo>
                <a:lnTo>
                  <a:pt x="1621178" y="794"/>
                </a:lnTo>
                <a:lnTo>
                  <a:pt x="1647785" y="2780"/>
                </a:lnTo>
                <a:lnTo>
                  <a:pt x="1674392" y="4368"/>
                </a:lnTo>
                <a:lnTo>
                  <a:pt x="1700999" y="6751"/>
                </a:lnTo>
                <a:lnTo>
                  <a:pt x="1727209" y="9133"/>
                </a:lnTo>
                <a:lnTo>
                  <a:pt x="1753816" y="12707"/>
                </a:lnTo>
                <a:lnTo>
                  <a:pt x="1780423" y="16281"/>
                </a:lnTo>
                <a:lnTo>
                  <a:pt x="1806633" y="20251"/>
                </a:lnTo>
                <a:lnTo>
                  <a:pt x="1833240" y="25016"/>
                </a:lnTo>
                <a:lnTo>
                  <a:pt x="1859450" y="30179"/>
                </a:lnTo>
                <a:lnTo>
                  <a:pt x="1885660" y="35341"/>
                </a:lnTo>
                <a:lnTo>
                  <a:pt x="1911076" y="41694"/>
                </a:lnTo>
                <a:lnTo>
                  <a:pt x="1937286" y="48047"/>
                </a:lnTo>
                <a:lnTo>
                  <a:pt x="1963099" y="55195"/>
                </a:lnTo>
                <a:lnTo>
                  <a:pt x="1988911" y="62343"/>
                </a:lnTo>
                <a:lnTo>
                  <a:pt x="2014327" y="70284"/>
                </a:lnTo>
                <a:lnTo>
                  <a:pt x="2039743" y="78623"/>
                </a:lnTo>
                <a:lnTo>
                  <a:pt x="2065159" y="87359"/>
                </a:lnTo>
                <a:lnTo>
                  <a:pt x="2089780" y="96492"/>
                </a:lnTo>
                <a:lnTo>
                  <a:pt x="2114799" y="106419"/>
                </a:lnTo>
                <a:lnTo>
                  <a:pt x="2139420" y="116743"/>
                </a:lnTo>
                <a:lnTo>
                  <a:pt x="2164041" y="127067"/>
                </a:lnTo>
                <a:lnTo>
                  <a:pt x="2188266" y="138186"/>
                </a:lnTo>
                <a:lnTo>
                  <a:pt x="2212093" y="149304"/>
                </a:lnTo>
                <a:lnTo>
                  <a:pt x="2236317" y="161614"/>
                </a:lnTo>
                <a:lnTo>
                  <a:pt x="2259747" y="173923"/>
                </a:lnTo>
                <a:lnTo>
                  <a:pt x="2283575" y="186630"/>
                </a:lnTo>
                <a:lnTo>
                  <a:pt x="2306608" y="199734"/>
                </a:lnTo>
                <a:lnTo>
                  <a:pt x="2329641" y="213235"/>
                </a:lnTo>
                <a:lnTo>
                  <a:pt x="2352277" y="227133"/>
                </a:lnTo>
                <a:lnTo>
                  <a:pt x="2375309" y="241428"/>
                </a:lnTo>
                <a:lnTo>
                  <a:pt x="2397548" y="256120"/>
                </a:lnTo>
                <a:lnTo>
                  <a:pt x="2419390" y="271209"/>
                </a:lnTo>
                <a:lnTo>
                  <a:pt x="2441231" y="286696"/>
                </a:lnTo>
                <a:lnTo>
                  <a:pt x="2462676" y="302579"/>
                </a:lnTo>
                <a:lnTo>
                  <a:pt x="2483723" y="318860"/>
                </a:lnTo>
                <a:lnTo>
                  <a:pt x="2504374" y="335537"/>
                </a:lnTo>
                <a:lnTo>
                  <a:pt x="2525024" y="352612"/>
                </a:lnTo>
                <a:lnTo>
                  <a:pt x="2545277" y="370084"/>
                </a:lnTo>
                <a:lnTo>
                  <a:pt x="2565133" y="387555"/>
                </a:lnTo>
                <a:lnTo>
                  <a:pt x="2584989" y="405821"/>
                </a:lnTo>
                <a:lnTo>
                  <a:pt x="2604051" y="424087"/>
                </a:lnTo>
                <a:lnTo>
                  <a:pt x="2622715" y="442750"/>
                </a:lnTo>
                <a:lnTo>
                  <a:pt x="2641777" y="462207"/>
                </a:lnTo>
                <a:lnTo>
                  <a:pt x="2730335" y="376834"/>
                </a:lnTo>
                <a:lnTo>
                  <a:pt x="2752177" y="409792"/>
                </a:lnTo>
                <a:lnTo>
                  <a:pt x="2772827" y="442353"/>
                </a:lnTo>
                <a:lnTo>
                  <a:pt x="2792683" y="476105"/>
                </a:lnTo>
                <a:lnTo>
                  <a:pt x="2811745" y="510255"/>
                </a:lnTo>
                <a:lnTo>
                  <a:pt x="2829615" y="544404"/>
                </a:lnTo>
                <a:lnTo>
                  <a:pt x="2847089" y="578950"/>
                </a:lnTo>
                <a:lnTo>
                  <a:pt x="2862973" y="613100"/>
                </a:lnTo>
                <a:lnTo>
                  <a:pt x="2878461" y="648043"/>
                </a:lnTo>
                <a:lnTo>
                  <a:pt x="2892360" y="683781"/>
                </a:lnTo>
                <a:lnTo>
                  <a:pt x="2905862" y="719121"/>
                </a:lnTo>
                <a:lnTo>
                  <a:pt x="2918570" y="754462"/>
                </a:lnTo>
                <a:lnTo>
                  <a:pt x="2930087" y="790200"/>
                </a:lnTo>
                <a:lnTo>
                  <a:pt x="2940809" y="825937"/>
                </a:lnTo>
                <a:lnTo>
                  <a:pt x="2950340" y="861675"/>
                </a:lnTo>
                <a:lnTo>
                  <a:pt x="2959077" y="898207"/>
                </a:lnTo>
                <a:lnTo>
                  <a:pt x="2967019" y="934342"/>
                </a:lnTo>
                <a:lnTo>
                  <a:pt x="2974167" y="970079"/>
                </a:lnTo>
                <a:lnTo>
                  <a:pt x="2980124" y="1006214"/>
                </a:lnTo>
                <a:lnTo>
                  <a:pt x="2985286" y="1042746"/>
                </a:lnTo>
                <a:lnTo>
                  <a:pt x="2989258" y="1078484"/>
                </a:lnTo>
                <a:lnTo>
                  <a:pt x="2992832" y="1114618"/>
                </a:lnTo>
                <a:lnTo>
                  <a:pt x="2995214" y="1150356"/>
                </a:lnTo>
                <a:lnTo>
                  <a:pt x="2996406" y="1186491"/>
                </a:lnTo>
                <a:lnTo>
                  <a:pt x="2997200" y="1222228"/>
                </a:lnTo>
                <a:lnTo>
                  <a:pt x="2996803" y="1257569"/>
                </a:lnTo>
                <a:lnTo>
                  <a:pt x="2995611" y="1292910"/>
                </a:lnTo>
                <a:lnTo>
                  <a:pt x="2993626" y="1327853"/>
                </a:lnTo>
                <a:lnTo>
                  <a:pt x="2990846" y="1362797"/>
                </a:lnTo>
                <a:lnTo>
                  <a:pt x="2986875" y="1397740"/>
                </a:lnTo>
                <a:lnTo>
                  <a:pt x="2982507" y="1432286"/>
                </a:lnTo>
                <a:lnTo>
                  <a:pt x="2977344" y="1466436"/>
                </a:lnTo>
                <a:lnTo>
                  <a:pt x="2970593" y="1500188"/>
                </a:lnTo>
                <a:lnTo>
                  <a:pt x="2963445" y="1466833"/>
                </a:lnTo>
                <a:lnTo>
                  <a:pt x="2956297" y="1433478"/>
                </a:lnTo>
                <a:lnTo>
                  <a:pt x="2947560" y="1400123"/>
                </a:lnTo>
                <a:lnTo>
                  <a:pt x="2938426" y="1367959"/>
                </a:lnTo>
                <a:lnTo>
                  <a:pt x="2928101" y="1335795"/>
                </a:lnTo>
                <a:lnTo>
                  <a:pt x="2917379" y="1304425"/>
                </a:lnTo>
                <a:lnTo>
                  <a:pt x="2905465" y="1272658"/>
                </a:lnTo>
                <a:lnTo>
                  <a:pt x="2893155" y="1241686"/>
                </a:lnTo>
                <a:lnTo>
                  <a:pt x="2880447" y="1211507"/>
                </a:lnTo>
                <a:lnTo>
                  <a:pt x="2866547" y="1181329"/>
                </a:lnTo>
                <a:lnTo>
                  <a:pt x="2852648" y="1152341"/>
                </a:lnTo>
                <a:lnTo>
                  <a:pt x="2837558" y="1123354"/>
                </a:lnTo>
                <a:lnTo>
                  <a:pt x="2822070" y="1095161"/>
                </a:lnTo>
                <a:lnTo>
                  <a:pt x="2805391" y="1066968"/>
                </a:lnTo>
                <a:lnTo>
                  <a:pt x="2788712" y="1039569"/>
                </a:lnTo>
                <a:lnTo>
                  <a:pt x="2771239" y="1012965"/>
                </a:lnTo>
                <a:lnTo>
                  <a:pt x="2752971" y="986757"/>
                </a:lnTo>
                <a:lnTo>
                  <a:pt x="2734703" y="960946"/>
                </a:lnTo>
                <a:lnTo>
                  <a:pt x="2715642" y="935930"/>
                </a:lnTo>
                <a:lnTo>
                  <a:pt x="2695786" y="911708"/>
                </a:lnTo>
                <a:lnTo>
                  <a:pt x="2675930" y="887883"/>
                </a:lnTo>
                <a:lnTo>
                  <a:pt x="2654882" y="864852"/>
                </a:lnTo>
                <a:lnTo>
                  <a:pt x="2633835" y="842218"/>
                </a:lnTo>
                <a:lnTo>
                  <a:pt x="2611993" y="820378"/>
                </a:lnTo>
                <a:lnTo>
                  <a:pt x="2590152" y="798936"/>
                </a:lnTo>
                <a:lnTo>
                  <a:pt x="2567913" y="778287"/>
                </a:lnTo>
                <a:lnTo>
                  <a:pt x="2544880" y="758830"/>
                </a:lnTo>
                <a:lnTo>
                  <a:pt x="2521450" y="739373"/>
                </a:lnTo>
                <a:lnTo>
                  <a:pt x="2498020" y="720710"/>
                </a:lnTo>
                <a:lnTo>
                  <a:pt x="2474193" y="702841"/>
                </a:lnTo>
                <a:lnTo>
                  <a:pt x="2449968" y="685766"/>
                </a:lnTo>
                <a:lnTo>
                  <a:pt x="2425347" y="669089"/>
                </a:lnTo>
                <a:lnTo>
                  <a:pt x="2514699" y="584113"/>
                </a:lnTo>
                <a:lnTo>
                  <a:pt x="2498020" y="567038"/>
                </a:lnTo>
                <a:lnTo>
                  <a:pt x="2481341" y="550360"/>
                </a:lnTo>
                <a:lnTo>
                  <a:pt x="2464265" y="534080"/>
                </a:lnTo>
                <a:lnTo>
                  <a:pt x="2446791" y="518196"/>
                </a:lnTo>
                <a:lnTo>
                  <a:pt x="2429318" y="502313"/>
                </a:lnTo>
                <a:lnTo>
                  <a:pt x="2411447" y="487224"/>
                </a:lnTo>
                <a:lnTo>
                  <a:pt x="2393180" y="472134"/>
                </a:lnTo>
                <a:lnTo>
                  <a:pt x="2374912" y="457442"/>
                </a:lnTo>
                <a:lnTo>
                  <a:pt x="2356248" y="442750"/>
                </a:lnTo>
                <a:lnTo>
                  <a:pt x="2337186" y="428852"/>
                </a:lnTo>
                <a:lnTo>
                  <a:pt x="2318124" y="415351"/>
                </a:lnTo>
                <a:lnTo>
                  <a:pt x="2298665" y="401850"/>
                </a:lnTo>
                <a:lnTo>
                  <a:pt x="2279206" y="389144"/>
                </a:lnTo>
                <a:lnTo>
                  <a:pt x="2258953" y="376437"/>
                </a:lnTo>
                <a:lnTo>
                  <a:pt x="2238700" y="363730"/>
                </a:lnTo>
                <a:lnTo>
                  <a:pt x="2218844" y="352215"/>
                </a:lnTo>
                <a:lnTo>
                  <a:pt x="2198194" y="340699"/>
                </a:lnTo>
                <a:lnTo>
                  <a:pt x="2177544" y="329184"/>
                </a:lnTo>
                <a:lnTo>
                  <a:pt x="2156893" y="318462"/>
                </a:lnTo>
                <a:lnTo>
                  <a:pt x="2135449" y="308138"/>
                </a:lnTo>
                <a:lnTo>
                  <a:pt x="2114401" y="297814"/>
                </a:lnTo>
                <a:lnTo>
                  <a:pt x="2092957" y="288284"/>
                </a:lnTo>
                <a:lnTo>
                  <a:pt x="2071115" y="278754"/>
                </a:lnTo>
                <a:lnTo>
                  <a:pt x="2049274" y="270018"/>
                </a:lnTo>
                <a:lnTo>
                  <a:pt x="2027432" y="261282"/>
                </a:lnTo>
                <a:lnTo>
                  <a:pt x="2005591" y="253341"/>
                </a:lnTo>
                <a:lnTo>
                  <a:pt x="1983352" y="245399"/>
                </a:lnTo>
                <a:lnTo>
                  <a:pt x="1961113" y="238251"/>
                </a:lnTo>
                <a:lnTo>
                  <a:pt x="1938477" y="231104"/>
                </a:lnTo>
                <a:lnTo>
                  <a:pt x="1915444" y="224353"/>
                </a:lnTo>
                <a:lnTo>
                  <a:pt x="1892808" y="218397"/>
                </a:lnTo>
                <a:lnTo>
                  <a:pt x="1870173" y="212838"/>
                </a:lnTo>
                <a:lnTo>
                  <a:pt x="1847139" y="207676"/>
                </a:lnTo>
                <a:lnTo>
                  <a:pt x="1824107" y="202514"/>
                </a:lnTo>
                <a:lnTo>
                  <a:pt x="1801074" y="197749"/>
                </a:lnTo>
                <a:lnTo>
                  <a:pt x="1778041" y="193778"/>
                </a:lnTo>
                <a:lnTo>
                  <a:pt x="1754213" y="190601"/>
                </a:lnTo>
                <a:lnTo>
                  <a:pt x="1731180" y="187027"/>
                </a:lnTo>
                <a:lnTo>
                  <a:pt x="1707750" y="184248"/>
                </a:lnTo>
                <a:lnTo>
                  <a:pt x="1684320" y="181865"/>
                </a:lnTo>
                <a:lnTo>
                  <a:pt x="1660890" y="179483"/>
                </a:lnTo>
                <a:lnTo>
                  <a:pt x="1637460" y="178291"/>
                </a:lnTo>
                <a:lnTo>
                  <a:pt x="1613633" y="177100"/>
                </a:lnTo>
                <a:lnTo>
                  <a:pt x="1590203" y="175909"/>
                </a:lnTo>
                <a:lnTo>
                  <a:pt x="1566375" y="175909"/>
                </a:lnTo>
                <a:lnTo>
                  <a:pt x="1542945" y="175909"/>
                </a:lnTo>
                <a:lnTo>
                  <a:pt x="1519515" y="176306"/>
                </a:lnTo>
                <a:lnTo>
                  <a:pt x="1495688" y="177497"/>
                </a:lnTo>
                <a:lnTo>
                  <a:pt x="1472655" y="178689"/>
                </a:lnTo>
                <a:lnTo>
                  <a:pt x="1449225" y="180277"/>
                </a:lnTo>
                <a:lnTo>
                  <a:pt x="1425398" y="182659"/>
                </a:lnTo>
                <a:lnTo>
                  <a:pt x="1401968" y="184645"/>
                </a:lnTo>
                <a:lnTo>
                  <a:pt x="1378537" y="187821"/>
                </a:lnTo>
                <a:lnTo>
                  <a:pt x="1355107" y="191395"/>
                </a:lnTo>
                <a:lnTo>
                  <a:pt x="1332074" y="194969"/>
                </a:lnTo>
                <a:lnTo>
                  <a:pt x="1308644" y="199337"/>
                </a:lnTo>
                <a:lnTo>
                  <a:pt x="1285611" y="204102"/>
                </a:lnTo>
                <a:lnTo>
                  <a:pt x="1262975" y="208867"/>
                </a:lnTo>
                <a:lnTo>
                  <a:pt x="1239943" y="214029"/>
                </a:lnTo>
                <a:lnTo>
                  <a:pt x="1216910" y="219985"/>
                </a:lnTo>
                <a:lnTo>
                  <a:pt x="1194274" y="226339"/>
                </a:lnTo>
                <a:lnTo>
                  <a:pt x="1171638" y="232692"/>
                </a:lnTo>
                <a:lnTo>
                  <a:pt x="1149399" y="240237"/>
                </a:lnTo>
                <a:lnTo>
                  <a:pt x="1127160" y="247781"/>
                </a:lnTo>
                <a:lnTo>
                  <a:pt x="1069975" y="81403"/>
                </a:lnTo>
                <a:lnTo>
                  <a:pt x="1094994" y="72667"/>
                </a:lnTo>
                <a:lnTo>
                  <a:pt x="1120409" y="64725"/>
                </a:lnTo>
                <a:lnTo>
                  <a:pt x="1146222" y="56783"/>
                </a:lnTo>
                <a:lnTo>
                  <a:pt x="1172035" y="49636"/>
                </a:lnTo>
                <a:lnTo>
                  <a:pt x="1197848" y="43282"/>
                </a:lnTo>
                <a:lnTo>
                  <a:pt x="1223661" y="37326"/>
                </a:lnTo>
                <a:lnTo>
                  <a:pt x="1249871" y="31370"/>
                </a:lnTo>
                <a:lnTo>
                  <a:pt x="1276080" y="26208"/>
                </a:lnTo>
                <a:lnTo>
                  <a:pt x="1302290" y="21443"/>
                </a:lnTo>
                <a:lnTo>
                  <a:pt x="1328500" y="17075"/>
                </a:lnTo>
                <a:lnTo>
                  <a:pt x="1355107" y="13501"/>
                </a:lnTo>
                <a:lnTo>
                  <a:pt x="1381317" y="9927"/>
                </a:lnTo>
                <a:lnTo>
                  <a:pt x="1407924" y="7545"/>
                </a:lnTo>
                <a:lnTo>
                  <a:pt x="1434531" y="4765"/>
                </a:lnTo>
                <a:lnTo>
                  <a:pt x="1461139" y="3177"/>
                </a:lnTo>
                <a:lnTo>
                  <a:pt x="1487746" y="1191"/>
                </a:lnTo>
                <a:lnTo>
                  <a:pt x="1514750" y="397"/>
                </a:lnTo>
                <a:lnTo>
                  <a:pt x="1541357" y="0"/>
                </a:lnTo>
                <a:close/>
              </a:path>
            </a:pathLst>
          </a:custGeom>
          <a:solidFill>
            <a:srgbClr val="00B050"/>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a:xfrm>
            <a:off x="601663" y="192248"/>
            <a:ext cx="7886700" cy="704850"/>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en-US" sz="2000" dirty="0">
                <a:ln/>
                <a:solidFill>
                  <a:schemeClr val="accent6"/>
                </a:solidFill>
                <a:effectLst/>
                <a:latin typeface="微软雅黑 Light" panose="020B0502040204020203" charset="-122"/>
                <a:ea typeface="微软雅黑 Light" panose="020B0502040204020203" charset="-122"/>
              </a:rPr>
              <a:t>绿色生物酶缓蚀阻垢技术</a:t>
            </a:r>
          </a:p>
        </p:txBody>
      </p:sp>
      <p:sp>
        <p:nvSpPr>
          <p:cNvPr id="17410" name="Text Box 16"/>
          <p:cNvSpPr/>
          <p:nvPr/>
        </p:nvSpPr>
        <p:spPr>
          <a:xfrm>
            <a:off x="425450" y="758826"/>
            <a:ext cx="5545138" cy="1198880"/>
          </a:xfrm>
          <a:custGeom>
            <a:avLst/>
            <a:gdLst>
              <a:gd name="txL" fmla="*/ 0 w 5546090"/>
              <a:gd name="txT" fmla="*/ 0 h 1014729"/>
              <a:gd name="txR" fmla="*/ 5546090 w 5546090"/>
              <a:gd name="txB" fmla="*/ 1014729 h 1014729"/>
            </a:gdLst>
            <a:ahLst/>
            <a:cxnLst>
              <a:cxn ang="0">
                <a:pos x="5546090" y="507364"/>
              </a:cxn>
              <a:cxn ang="5400000">
                <a:pos x="2773045" y="1014729"/>
              </a:cxn>
              <a:cxn ang="10800000">
                <a:pos x="0" y="507364"/>
              </a:cxn>
              <a:cxn ang="16200000">
                <a:pos x="2773045" y="0"/>
              </a:cxn>
            </a:cxnLst>
            <a:rect l="txL" t="txT" r="txR" b="txB"/>
            <a:pathLst>
              <a:path w="5546090" h="1014729">
                <a:moveTo>
                  <a:pt x="0" y="0"/>
                </a:moveTo>
                <a:lnTo>
                  <a:pt x="5546090" y="0"/>
                </a:lnTo>
                <a:lnTo>
                  <a:pt x="5546090" y="0"/>
                </a:lnTo>
                <a:lnTo>
                  <a:pt x="5546090" y="1014729"/>
                </a:lnTo>
                <a:lnTo>
                  <a:pt x="5546090"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利用生物法系统处理循环水系统，部分替代传统化学法，为循环水处理提供新的选择；</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采用碳酸酐酶(carbonic anhydrase，简称CA)迅速催化CO2和HCO3-之间的相互转化反应，高</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效溶解硬垢；</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通过群体淬灭菌株干扰循环水体中细菌的群体感应来抑制细菌生物膜的形成，可有效抑制成膜</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细菌，减少垢下腐蚀；</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a:t>
            </a:r>
            <a:r>
              <a:rPr lang="zh-CN" altLang="en-US" sz="1000" dirty="0">
                <a:latin typeface="微软雅黑 Light" panose="020B0502040204020203" charset="-122"/>
                <a:ea typeface="微软雅黑 Light" panose="020B0502040204020203" charset="-122"/>
                <a:sym typeface="黑体" panose="02010609060101010101" charset="-122"/>
              </a:rPr>
              <a:t>适用于工业循环冷却水系统。</a:t>
            </a:r>
          </a:p>
        </p:txBody>
      </p:sp>
      <p:sp>
        <p:nvSpPr>
          <p:cNvPr id="17411" name="Text Box 16"/>
          <p:cNvSpPr/>
          <p:nvPr/>
        </p:nvSpPr>
        <p:spPr>
          <a:xfrm>
            <a:off x="419100" y="2484439"/>
            <a:ext cx="8258175" cy="1014730"/>
          </a:xfrm>
          <a:custGeom>
            <a:avLst/>
            <a:gdLst>
              <a:gd name="txL" fmla="*/ 0 w 8259445"/>
              <a:gd name="txT" fmla="*/ 0 h 1014729"/>
              <a:gd name="txR" fmla="*/ 8259445 w 8259445"/>
              <a:gd name="txB" fmla="*/ 1014729 h 1014729"/>
            </a:gdLst>
            <a:ahLst/>
            <a:cxnLst>
              <a:cxn ang="0">
                <a:pos x="8259445" y="507364"/>
              </a:cxn>
              <a:cxn ang="5400000">
                <a:pos x="4129722" y="1014729"/>
              </a:cxn>
              <a:cxn ang="10800000">
                <a:pos x="0" y="507364"/>
              </a:cxn>
              <a:cxn ang="16200000">
                <a:pos x="4129722" y="0"/>
              </a:cxn>
            </a:cxnLst>
            <a:rect l="txL" t="txT" r="txR" b="txB"/>
            <a:pathLst>
              <a:path w="8259445" h="1014729">
                <a:moveTo>
                  <a:pt x="0" y="0"/>
                </a:moveTo>
                <a:lnTo>
                  <a:pt x="8259445" y="0"/>
                </a:lnTo>
                <a:lnTo>
                  <a:pt x="8259445" y="0"/>
                </a:lnTo>
                <a:lnTo>
                  <a:pt x="8259445" y="1014729"/>
                </a:lnTo>
                <a:lnTo>
                  <a:pt x="8259445"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根据不同污水特性分离培养针对性的“靶向”功能菌，高效降解各类目标污染物；结合生物强化，减少污泥，提高去氨氮、总氮、总磷效率，使工</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业废水达标排放，市政污水出水达一级A标准；</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“靶向”高效降解污染物；解决COD、NH3-N、TN、SS难达标的难题，提标效果明显，出水排放稳定；无需改变原有工艺，不增加基建；投资少，</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维护简单；</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适用于各类市政污水、工业废水处理，尤其是需要提标改造、优化水质的市政污水处理厂。</a:t>
            </a:r>
          </a:p>
        </p:txBody>
      </p:sp>
      <p:sp>
        <p:nvSpPr>
          <p:cNvPr id="17412" name="标题 1"/>
          <p:cNvSpPr>
            <a:spLocks noGrp="1"/>
          </p:cNvSpPr>
          <p:nvPr/>
        </p:nvSpPr>
        <p:spPr>
          <a:xfrm>
            <a:off x="605155" y="1957865"/>
            <a:ext cx="7886700" cy="574675"/>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nSpc>
                <a:spcPct val="120000"/>
              </a:lnSpc>
            </a:pPr>
            <a:r>
              <a:rPr lang="zh-CN" altLang="en-US" sz="2000" dirty="0">
                <a:ln/>
                <a:solidFill>
                  <a:schemeClr val="accent6"/>
                </a:solidFill>
                <a:effectLst/>
                <a:latin typeface="微软雅黑 Light" panose="020B0502040204020203" charset="-122"/>
                <a:ea typeface="微软雅黑 Light" panose="020B0502040204020203" charset="-122"/>
                <a:sym typeface="+mn-ea"/>
              </a:rPr>
              <a:t>”</a:t>
            </a:r>
            <a:r>
              <a:rPr lang="zh-CN" altLang="en-US" sz="2000" dirty="0">
                <a:ln/>
                <a:solidFill>
                  <a:schemeClr val="accent6"/>
                </a:solidFill>
                <a:effectLst/>
                <a:latin typeface="微软雅黑 Light" panose="020B0502040204020203" charset="-122"/>
                <a:ea typeface="微软雅黑 Light" panose="020B0502040204020203" charset="-122"/>
              </a:rPr>
              <a:t>靶向”微生物强化处理系统</a:t>
            </a:r>
          </a:p>
        </p:txBody>
      </p:sp>
      <p:sp>
        <p:nvSpPr>
          <p:cNvPr id="17413" name="Text Box 16"/>
          <p:cNvSpPr/>
          <p:nvPr/>
        </p:nvSpPr>
        <p:spPr>
          <a:xfrm>
            <a:off x="428625" y="4025901"/>
            <a:ext cx="5543550" cy="1198880"/>
          </a:xfrm>
          <a:custGeom>
            <a:avLst/>
            <a:gdLst>
              <a:gd name="txL" fmla="*/ 0 w 5542915"/>
              <a:gd name="txT" fmla="*/ 0 h 1198879"/>
              <a:gd name="txR" fmla="*/ 5542915 w 5542915"/>
              <a:gd name="txB" fmla="*/ 1198879 h 1198879"/>
            </a:gdLst>
            <a:ahLst/>
            <a:cxnLst>
              <a:cxn ang="0">
                <a:pos x="5542915" y="599439"/>
              </a:cxn>
              <a:cxn ang="5400000">
                <a:pos x="2771457" y="1198879"/>
              </a:cxn>
              <a:cxn ang="10800000">
                <a:pos x="0" y="599439"/>
              </a:cxn>
              <a:cxn ang="16200000">
                <a:pos x="2771457" y="0"/>
              </a:cxn>
            </a:cxnLst>
            <a:rect l="txL" t="txT" r="txR" b="txB"/>
            <a:pathLst>
              <a:path w="5542915" h="1198879">
                <a:moveTo>
                  <a:pt x="0" y="0"/>
                </a:moveTo>
                <a:lnTo>
                  <a:pt x="5542915" y="0"/>
                </a:lnTo>
                <a:lnTo>
                  <a:pt x="5542915" y="0"/>
                </a:lnTo>
                <a:lnTo>
                  <a:pt x="5542915" y="1198879"/>
                </a:lnTo>
                <a:lnTo>
                  <a:pt x="5542915" y="1198879"/>
                </a:lnTo>
                <a:lnTo>
                  <a:pt x="0" y="1198879"/>
                </a:lnTo>
                <a:lnTo>
                  <a:pt x="0" y="119887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包括复合微生物高效清淤、分散式地埋一体化设施、水体生态系统修复、水体远程监控等系列</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工程技术，实现就地截污、原位修复、净化清淤、消除黑臭的良好效果；</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泥水同治，消除黑臭；就地截污，标本兼治；强化自净，修复生态；智能管理，省心省力；操</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作简便，适用性广；</a:t>
            </a:r>
            <a:endParaRPr lang="en-US" altLang="zh-CN" sz="1000">
              <a:latin typeface="微软雅黑 Light" panose="020B0502040204020203" charset="-122"/>
              <a:ea typeface="微软雅黑 Light" panose="020B0502040204020203" charset="-122"/>
              <a:sym typeface="黑体" panose="02010609060101010101" charset="-122"/>
            </a:endParaRP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适用于江、河、湖、涌等水环境治理；市政污水、工业废水、养殖废水、工程废水的污水处理</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与污泥处置。</a:t>
            </a:r>
          </a:p>
        </p:txBody>
      </p:sp>
      <p:sp>
        <p:nvSpPr>
          <p:cNvPr id="17414" name="标题 1"/>
          <p:cNvSpPr>
            <a:spLocks noGrp="1"/>
          </p:cNvSpPr>
          <p:nvPr/>
        </p:nvSpPr>
        <p:spPr>
          <a:xfrm>
            <a:off x="588963" y="3532348"/>
            <a:ext cx="7886700" cy="493712"/>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nSpc>
                <a:spcPct val="120000"/>
              </a:lnSpc>
            </a:pPr>
            <a:r>
              <a:rPr lang="zh-CN" altLang="en-US" sz="2000" dirty="0">
                <a:ln/>
                <a:solidFill>
                  <a:schemeClr val="accent6"/>
                </a:solidFill>
                <a:effectLst/>
                <a:latin typeface="微软雅黑 Light" panose="020B0502040204020203" charset="-122"/>
                <a:ea typeface="微软雅黑 Light" panose="020B0502040204020203" charset="-122"/>
              </a:rPr>
              <a:t>水环境原位生态修复系统</a:t>
            </a:r>
          </a:p>
        </p:txBody>
      </p:sp>
      <p:sp>
        <p:nvSpPr>
          <p:cNvPr id="17415" name="任意多边形 14"/>
          <p:cNvSpPr/>
          <p:nvPr>
            <p:custDataLst>
              <p:tags r:id="rId2"/>
            </p:custDataLst>
          </p:nvPr>
        </p:nvSpPr>
        <p:spPr>
          <a:xfrm>
            <a:off x="660400" y="-1269"/>
            <a:ext cx="3051175" cy="283845"/>
          </a:xfrm>
          <a:custGeom>
            <a:avLst/>
            <a:gdLst>
              <a:gd name="txL" fmla="*/ 0 w 4067982"/>
              <a:gd name="txT" fmla="*/ 0 h 466379"/>
              <a:gd name="txR" fmla="*/ 4067982 w 4067982"/>
              <a:gd name="txB" fmla="*/ 466379 h 466379"/>
            </a:gdLst>
            <a:ahLst/>
            <a:cxnLst>
              <a:cxn ang="0">
                <a:pos x="546640" y="0"/>
              </a:cxn>
              <a:cxn ang="0">
                <a:pos x="576872" y="0"/>
              </a:cxn>
              <a:cxn ang="0">
                <a:pos x="868846" y="0"/>
              </a:cxn>
              <a:cxn ang="0">
                <a:pos x="1385254" y="0"/>
              </a:cxn>
              <a:cxn ang="0">
                <a:pos x="1415486" y="0"/>
              </a:cxn>
              <a:cxn ang="0">
                <a:pos x="1635053" y="0"/>
              </a:cxn>
              <a:cxn ang="0">
                <a:pos x="1665285" y="0"/>
              </a:cxn>
              <a:cxn ang="0">
                <a:pos x="1957258" y="0"/>
              </a:cxn>
              <a:cxn ang="0">
                <a:pos x="1962127" y="0"/>
              </a:cxn>
              <a:cxn ang="0">
                <a:pos x="2473666" y="0"/>
              </a:cxn>
              <a:cxn ang="0">
                <a:pos x="2503899" y="0"/>
              </a:cxn>
              <a:cxn ang="0">
                <a:pos x="3050540" y="0"/>
              </a:cxn>
              <a:cxn ang="0">
                <a:pos x="3019956" y="63472"/>
              </a:cxn>
              <a:cxn ang="0">
                <a:pos x="2503899" y="283845"/>
              </a:cxn>
              <a:cxn ang="0">
                <a:pos x="2473666" y="283845"/>
              </a:cxn>
              <a:cxn ang="0">
                <a:pos x="2181693" y="283845"/>
              </a:cxn>
              <a:cxn ang="0">
                <a:pos x="1665285" y="283845"/>
              </a:cxn>
              <a:cxn ang="0">
                <a:pos x="1635053" y="283845"/>
              </a:cxn>
              <a:cxn ang="0">
                <a:pos x="1415486" y="283845"/>
              </a:cxn>
              <a:cxn ang="0">
                <a:pos x="1385254" y="283845"/>
              </a:cxn>
              <a:cxn ang="0">
                <a:pos x="1093281" y="283845"/>
              </a:cxn>
              <a:cxn ang="0">
                <a:pos x="1088412" y="283845"/>
              </a:cxn>
              <a:cxn ang="0">
                <a:pos x="576872" y="283845"/>
              </a:cxn>
              <a:cxn ang="0">
                <a:pos x="546640" y="283845"/>
              </a:cxn>
              <a:cxn ang="0">
                <a:pos x="0" y="283845"/>
              </a:cxn>
              <a:cxn ang="0">
                <a:pos x="30582" y="220372"/>
              </a:cxn>
              <a:cxn ang="0">
                <a:pos x="546640" y="0"/>
              </a:cxn>
            </a:cxnLst>
            <a:rect l="txL" t="txT" r="txR" b="txB"/>
            <a:pathLst>
              <a:path w="4067982" h="466379">
                <a:moveTo>
                  <a:pt x="728961" y="0"/>
                </a:moveTo>
                <a:lnTo>
                  <a:pt x="769276" y="0"/>
                </a:lnTo>
                <a:lnTo>
                  <a:pt x="1158631" y="0"/>
                </a:lnTo>
                <a:lnTo>
                  <a:pt x="1847276" y="0"/>
                </a:lnTo>
                <a:lnTo>
                  <a:pt x="1887592" y="0"/>
                </a:lnTo>
                <a:lnTo>
                  <a:pt x="2180390" y="0"/>
                </a:lnTo>
                <a:lnTo>
                  <a:pt x="2220705" y="0"/>
                </a:lnTo>
                <a:lnTo>
                  <a:pt x="2610060" y="0"/>
                </a:lnTo>
                <a:lnTo>
                  <a:pt x="2616553" y="0"/>
                </a:lnTo>
                <a:lnTo>
                  <a:pt x="3298705" y="0"/>
                </a:lnTo>
                <a:lnTo>
                  <a:pt x="3339021" y="0"/>
                </a:lnTo>
                <a:lnTo>
                  <a:pt x="4067982" y="0"/>
                </a:lnTo>
                <a:lnTo>
                  <a:pt x="4027198" y="104290"/>
                </a:lnTo>
                <a:cubicBezTo>
                  <a:pt x="3913817" y="317075"/>
                  <a:pt x="3648384" y="466379"/>
                  <a:pt x="3339021" y="466379"/>
                </a:cubicBezTo>
                <a:lnTo>
                  <a:pt x="3298705" y="466379"/>
                </a:lnTo>
                <a:lnTo>
                  <a:pt x="2909351" y="466379"/>
                </a:lnTo>
                <a:lnTo>
                  <a:pt x="2220705" y="466379"/>
                </a:lnTo>
                <a:lnTo>
                  <a:pt x="2180390" y="466379"/>
                </a:lnTo>
                <a:lnTo>
                  <a:pt x="1887592" y="466379"/>
                </a:lnTo>
                <a:lnTo>
                  <a:pt x="1847276" y="466379"/>
                </a:lnTo>
                <a:lnTo>
                  <a:pt x="1457922" y="466379"/>
                </a:lnTo>
                <a:lnTo>
                  <a:pt x="1451429" y="466379"/>
                </a:lnTo>
                <a:lnTo>
                  <a:pt x="769276" y="466379"/>
                </a:lnTo>
                <a:lnTo>
                  <a:pt x="728961" y="466379"/>
                </a:lnTo>
                <a:lnTo>
                  <a:pt x="0" y="466379"/>
                </a:lnTo>
                <a:lnTo>
                  <a:pt x="40783" y="362089"/>
                </a:lnTo>
                <a:cubicBezTo>
                  <a:pt x="154164" y="149304"/>
                  <a:pt x="419597" y="0"/>
                  <a:pt x="728961" y="0"/>
                </a:cubicBezTo>
                <a:close/>
              </a:path>
            </a:pathLst>
          </a:custGeom>
          <a:solidFill>
            <a:schemeClr val="accent6">
              <a:lumMod val="60000"/>
              <a:lumOff val="40000"/>
            </a:schemeClr>
          </a:solidFill>
          <a:ln w="9525">
            <a:noFill/>
          </a:ln>
        </p:spPr>
        <p:txBody>
          <a:bodyPr wrap="square" lIns="162000" tIns="34290" rIns="135000" bIns="34290" anchor="ctr">
            <a:spAutoFit/>
          </a:bodyPr>
          <a:lstStyle/>
          <a:p>
            <a:pPr algn="ctr"/>
            <a:r>
              <a:rPr lang="zh-CN" altLang="en-US" sz="1400">
                <a:solidFill>
                  <a:schemeClr val="bg1"/>
                </a:solidFill>
                <a:latin typeface="微软雅黑 Light" panose="020B0502040204020203" charset="-122"/>
                <a:ea typeface="微软雅黑 Light" panose="020B0502040204020203" charset="-122"/>
                <a:sym typeface="黑体" panose="02010609060101010101" charset="-122"/>
              </a:rPr>
              <a:t>核心技术体系简介</a:t>
            </a:r>
          </a:p>
        </p:txBody>
      </p:sp>
      <p:sp>
        <p:nvSpPr>
          <p:cNvPr id="17434" name="文本框 47"/>
          <p:cNvSpPr txBox="1"/>
          <p:nvPr>
            <p:custDataLst>
              <p:tags r:id="rId3"/>
            </p:custDataLst>
          </p:nvPr>
        </p:nvSpPr>
        <p:spPr>
          <a:xfrm>
            <a:off x="7426325" y="3873660"/>
            <a:ext cx="1354138" cy="407988"/>
          </a:xfrm>
          <a:prstGeom prst="rect">
            <a:avLst/>
          </a:prstGeom>
          <a:noFill/>
          <a:ln w="9525">
            <a:noFill/>
          </a:ln>
        </p:spPr>
        <p:txBody>
          <a:bodyPr wrap="square" anchor="t"/>
          <a:lstStyle/>
          <a:p>
            <a:r>
              <a:rPr lang="en-US" altLang="zh-CN" sz="800" dirty="0">
                <a:solidFill>
                  <a:srgbClr val="7F7F7F"/>
                </a:solidFill>
                <a:latin typeface="微软雅黑 Light" panose="020B0502040204020203" charset="-122"/>
                <a:ea typeface="微软雅黑 Light" panose="020B0502040204020203" charset="-122"/>
              </a:rPr>
              <a:t>通过复合微生物降解，矿物质凝聚、吸附、电化学、螯合固定、分离沉淀</a:t>
            </a:r>
          </a:p>
        </p:txBody>
      </p:sp>
      <p:cxnSp>
        <p:nvCxnSpPr>
          <p:cNvPr id="49" name="直接连接符 48"/>
          <p:cNvCxnSpPr/>
          <p:nvPr>
            <p:custDataLst>
              <p:tags r:id="rId4"/>
            </p:custDataLst>
          </p:nvPr>
        </p:nvCxnSpPr>
        <p:spPr>
          <a:xfrm>
            <a:off x="7361238" y="3941923"/>
            <a:ext cx="0" cy="1149350"/>
          </a:xfrm>
          <a:prstGeom prst="line">
            <a:avLst/>
          </a:prstGeom>
          <a:ln w="19050">
            <a:solidFill>
              <a:sysClr val="window" lastClr="FFFFFF">
                <a:lumMod val="85000"/>
              </a:sysClr>
            </a:solidFill>
          </a:ln>
        </p:spPr>
        <p:style>
          <a:lnRef idx="1">
            <a:srgbClr val="297FB8"/>
          </a:lnRef>
          <a:fillRef idx="0">
            <a:srgbClr val="297FB8"/>
          </a:fillRef>
          <a:effectRef idx="0">
            <a:srgbClr val="297FB8"/>
          </a:effectRef>
          <a:fontRef idx="minor">
            <a:sysClr val="windowText" lastClr="000000"/>
          </a:fontRef>
        </p:style>
      </p:cxnSp>
      <p:sp>
        <p:nvSpPr>
          <p:cNvPr id="56" name="任意多边形 55"/>
          <p:cNvSpPr/>
          <p:nvPr>
            <p:custDataLst>
              <p:tags r:id="rId5"/>
            </p:custDataLst>
          </p:nvPr>
        </p:nvSpPr>
        <p:spPr>
          <a:xfrm>
            <a:off x="6318250" y="3886360"/>
            <a:ext cx="654050" cy="315913"/>
          </a:xfrm>
          <a:custGeom>
            <a:avLst/>
            <a:gdLst>
              <a:gd name="connsiteX0" fmla="*/ 1048006 w 2109276"/>
              <a:gd name="connsiteY0" fmla="*/ 0 h 1013408"/>
              <a:gd name="connsiteX1" fmla="*/ 1083932 w 2109276"/>
              <a:gd name="connsiteY1" fmla="*/ 11747 h 1013408"/>
              <a:gd name="connsiteX2" fmla="*/ 1196410 w 2109276"/>
              <a:gd name="connsiteY2" fmla="*/ 100542 h 1013408"/>
              <a:gd name="connsiteX3" fmla="*/ 2109276 w 2109276"/>
              <a:gd name="connsiteY3" fmla="*/ 1013408 h 1013408"/>
              <a:gd name="connsiteX4" fmla="*/ 0 w 2109276"/>
              <a:gd name="connsiteY4" fmla="*/ 1013408 h 1013408"/>
              <a:gd name="connsiteX5" fmla="*/ 962598 w 2109276"/>
              <a:gd name="connsiteY5" fmla="*/ 50809 h 1013408"/>
              <a:gd name="connsiteX6" fmla="*/ 1012079 w 2109276"/>
              <a:gd name="connsiteY6" fmla="*/ 11747 h 1013408"/>
              <a:gd name="connsiteX7" fmla="*/ 1048006 w 2109276"/>
              <a:gd name="connsiteY7" fmla="*/ 0 h 101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09276" h="1013408">
                <a:moveTo>
                  <a:pt x="1048006" y="0"/>
                </a:moveTo>
                <a:cubicBezTo>
                  <a:pt x="1061009" y="0"/>
                  <a:pt x="1074011" y="3916"/>
                  <a:pt x="1083932" y="11747"/>
                </a:cubicBezTo>
                <a:lnTo>
                  <a:pt x="1196410" y="100542"/>
                </a:lnTo>
                <a:lnTo>
                  <a:pt x="2109276" y="1013408"/>
                </a:lnTo>
                <a:lnTo>
                  <a:pt x="0" y="1013408"/>
                </a:lnTo>
                <a:lnTo>
                  <a:pt x="962598" y="50809"/>
                </a:lnTo>
                <a:lnTo>
                  <a:pt x="1012079" y="11747"/>
                </a:lnTo>
                <a:cubicBezTo>
                  <a:pt x="1022002" y="3916"/>
                  <a:pt x="1035003" y="0"/>
                  <a:pt x="1048006" y="0"/>
                </a:cubicBezTo>
                <a:close/>
              </a:path>
            </a:pathLst>
          </a:custGeom>
          <a:solidFill>
            <a:srgbClr val="297FB8"/>
          </a:solidFill>
          <a:ln>
            <a:noFill/>
          </a:ln>
        </p:spPr>
        <p:style>
          <a:lnRef idx="2">
            <a:srgbClr val="297FB8">
              <a:shade val="50000"/>
            </a:srgbClr>
          </a:lnRef>
          <a:fillRef idx="1">
            <a:srgbClr val="297FB8"/>
          </a:fillRef>
          <a:effectRef idx="0">
            <a:srgbClr val="297FB8"/>
          </a:effectRef>
          <a:fontRef idx="minor">
            <a:sysClr val="window" lastClr="FFFFFF"/>
          </a:fontRef>
        </p:style>
        <p:txBody>
          <a:bodyPr tIns="216000" rtlCol="0" anchor="b" anchorCtr="0"/>
          <a:lstStyle/>
          <a:p>
            <a:pPr algn="ctr" fontAlgn="base"/>
            <a:r>
              <a:rPr lang="zh-CN" altLang="en-US" sz="1000" strike="noStrike" noProof="1">
                <a:solidFill>
                  <a:srgbClr val="002060"/>
                </a:solidFill>
                <a:latin typeface="微软雅黑 Light" panose="020B0502040204020203" charset="-122"/>
                <a:ea typeface="微软雅黑 Light" panose="020B0502040204020203" charset="-122"/>
              </a:rPr>
              <a:t>微生物</a:t>
            </a:r>
          </a:p>
          <a:p>
            <a:pPr algn="ctr" fontAlgn="base"/>
            <a:r>
              <a:rPr lang="zh-CN" altLang="en-US" sz="1000" strike="noStrike" noProof="1">
                <a:solidFill>
                  <a:srgbClr val="002060"/>
                </a:solidFill>
                <a:latin typeface="微软雅黑 Light" panose="020B0502040204020203" charset="-122"/>
                <a:ea typeface="微软雅黑 Light" panose="020B0502040204020203" charset="-122"/>
              </a:rPr>
              <a:t>投放</a:t>
            </a:r>
          </a:p>
        </p:txBody>
      </p:sp>
      <p:sp>
        <p:nvSpPr>
          <p:cNvPr id="57" name="任意多边形 56"/>
          <p:cNvSpPr/>
          <p:nvPr>
            <p:custDataLst>
              <p:tags r:id="rId6"/>
            </p:custDataLst>
          </p:nvPr>
        </p:nvSpPr>
        <p:spPr>
          <a:xfrm>
            <a:off x="6103938" y="4224498"/>
            <a:ext cx="1082675" cy="314325"/>
          </a:xfrm>
          <a:custGeom>
            <a:avLst/>
            <a:gdLst>
              <a:gd name="connsiteX0" fmla="*/ 617067 w 3487411"/>
              <a:gd name="connsiteY0" fmla="*/ 0 h 1012290"/>
              <a:gd name="connsiteX1" fmla="*/ 2870343 w 3487411"/>
              <a:gd name="connsiteY1" fmla="*/ 0 h 1012290"/>
              <a:gd name="connsiteX2" fmla="*/ 3008221 w 3487411"/>
              <a:gd name="connsiteY2" fmla="*/ 137878 h 1012290"/>
              <a:gd name="connsiteX3" fmla="*/ 3458345 w 3487411"/>
              <a:gd name="connsiteY3" fmla="*/ 893242 h 1012290"/>
              <a:gd name="connsiteX4" fmla="*/ 3487411 w 3487411"/>
              <a:gd name="connsiteY4" fmla="*/ 1012290 h 1012290"/>
              <a:gd name="connsiteX5" fmla="*/ 0 w 3487411"/>
              <a:gd name="connsiteY5" fmla="*/ 1012290 h 1012290"/>
              <a:gd name="connsiteX6" fmla="*/ 29066 w 3487411"/>
              <a:gd name="connsiteY6" fmla="*/ 893241 h 1012290"/>
              <a:gd name="connsiteX7" fmla="*/ 479190 w 3487411"/>
              <a:gd name="connsiteY7" fmla="*/ 137877 h 1012290"/>
              <a:gd name="connsiteX8" fmla="*/ 617067 w 3487411"/>
              <a:gd name="connsiteY8" fmla="*/ 0 h 1012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411" h="1012290">
                <a:moveTo>
                  <a:pt x="617067" y="0"/>
                </a:moveTo>
                <a:lnTo>
                  <a:pt x="2870343" y="0"/>
                </a:lnTo>
                <a:lnTo>
                  <a:pt x="3008221" y="137878"/>
                </a:lnTo>
                <a:cubicBezTo>
                  <a:pt x="3226463" y="356119"/>
                  <a:pt x="3376504" y="616735"/>
                  <a:pt x="3458345" y="893242"/>
                </a:cubicBezTo>
                <a:lnTo>
                  <a:pt x="3487411" y="1012290"/>
                </a:lnTo>
                <a:lnTo>
                  <a:pt x="0" y="1012290"/>
                </a:lnTo>
                <a:lnTo>
                  <a:pt x="29066" y="893241"/>
                </a:lnTo>
                <a:cubicBezTo>
                  <a:pt x="110907" y="616734"/>
                  <a:pt x="260948" y="356118"/>
                  <a:pt x="479190" y="137877"/>
                </a:cubicBezTo>
                <a:lnTo>
                  <a:pt x="617067" y="0"/>
                </a:lnTo>
                <a:close/>
              </a:path>
            </a:pathLst>
          </a:custGeom>
          <a:solidFill>
            <a:srgbClr val="16A086"/>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fontAlgn="base"/>
            <a:r>
              <a:rPr lang="zh-CN" altLang="en-US" sz="1000" strike="noStrike" noProof="1">
                <a:solidFill>
                  <a:sysClr val="window" lastClr="FFFFFF"/>
                </a:solidFill>
                <a:latin typeface="微软雅黑 Light" panose="020B0502040204020203" charset="-122"/>
                <a:ea typeface="微软雅黑 Light" panose="020B0502040204020203" charset="-122"/>
              </a:rPr>
              <a:t>液固相分离</a:t>
            </a:r>
          </a:p>
        </p:txBody>
      </p:sp>
      <p:sp>
        <p:nvSpPr>
          <p:cNvPr id="58" name="任意多边形 57"/>
          <p:cNvSpPr/>
          <p:nvPr>
            <p:custDataLst>
              <p:tags r:id="rId7"/>
            </p:custDataLst>
          </p:nvPr>
        </p:nvSpPr>
        <p:spPr>
          <a:xfrm>
            <a:off x="6089650" y="4561048"/>
            <a:ext cx="1111250" cy="309563"/>
          </a:xfrm>
          <a:custGeom>
            <a:avLst/>
            <a:gdLst>
              <a:gd name="connsiteX0" fmla="*/ 29353 w 3576592"/>
              <a:gd name="connsiteY0" fmla="*/ 0 h 998356"/>
              <a:gd name="connsiteX1" fmla="*/ 3547240 w 3576592"/>
              <a:gd name="connsiteY1" fmla="*/ 0 h 998356"/>
              <a:gd name="connsiteX2" fmla="*/ 3568408 w 3576592"/>
              <a:gd name="connsiteY2" fmla="*/ 146692 h 998356"/>
              <a:gd name="connsiteX3" fmla="*/ 3445647 w 3576592"/>
              <a:gd name="connsiteY3" fmla="*/ 991041 h 998356"/>
              <a:gd name="connsiteX4" fmla="*/ 3442252 w 3576592"/>
              <a:gd name="connsiteY4" fmla="*/ 998356 h 998356"/>
              <a:gd name="connsiteX5" fmla="*/ 134341 w 3576592"/>
              <a:gd name="connsiteY5" fmla="*/ 998356 h 998356"/>
              <a:gd name="connsiteX6" fmla="*/ 130946 w 3576592"/>
              <a:gd name="connsiteY6" fmla="*/ 991041 h 998356"/>
              <a:gd name="connsiteX7" fmla="*/ 8185 w 3576592"/>
              <a:gd name="connsiteY7" fmla="*/ 146691 h 998356"/>
              <a:gd name="connsiteX8" fmla="*/ 29353 w 3576592"/>
              <a:gd name="connsiteY8" fmla="*/ 0 h 99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76592" h="998356">
                <a:moveTo>
                  <a:pt x="29353" y="0"/>
                </a:moveTo>
                <a:lnTo>
                  <a:pt x="3547240" y="0"/>
                </a:lnTo>
                <a:lnTo>
                  <a:pt x="3568408" y="146692"/>
                </a:lnTo>
                <a:cubicBezTo>
                  <a:pt x="3595689" y="431672"/>
                  <a:pt x="3554769" y="721950"/>
                  <a:pt x="3445647" y="991041"/>
                </a:cubicBezTo>
                <a:lnTo>
                  <a:pt x="3442252" y="998356"/>
                </a:lnTo>
                <a:lnTo>
                  <a:pt x="134341" y="998356"/>
                </a:lnTo>
                <a:lnTo>
                  <a:pt x="130946" y="991041"/>
                </a:lnTo>
                <a:cubicBezTo>
                  <a:pt x="21825" y="721950"/>
                  <a:pt x="-19096" y="431672"/>
                  <a:pt x="8185" y="146691"/>
                </a:cubicBezTo>
                <a:lnTo>
                  <a:pt x="29353" y="0"/>
                </a:lnTo>
                <a:close/>
              </a:path>
            </a:pathLst>
          </a:custGeom>
          <a:solidFill>
            <a:srgbClr val="94B74F"/>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normAutofit/>
          </a:bodyPr>
          <a:lstStyle/>
          <a:p>
            <a:pPr algn="ctr" fontAlgn="base"/>
            <a:r>
              <a:rPr lang="zh-CN" altLang="en-US" sz="1000" strike="noStrike" noProof="1">
                <a:solidFill>
                  <a:sysClr val="window" lastClr="FFFFFF"/>
                </a:solidFill>
                <a:latin typeface="微软雅黑 Light" panose="020B0502040204020203" charset="-122"/>
                <a:ea typeface="微软雅黑 Light" panose="020B0502040204020203" charset="-122"/>
              </a:rPr>
              <a:t>固化处理</a:t>
            </a:r>
          </a:p>
        </p:txBody>
      </p:sp>
      <p:sp>
        <p:nvSpPr>
          <p:cNvPr id="59" name="任意多边形 58"/>
          <p:cNvSpPr/>
          <p:nvPr>
            <p:custDataLst>
              <p:tags r:id="rId8"/>
            </p:custDataLst>
          </p:nvPr>
        </p:nvSpPr>
        <p:spPr>
          <a:xfrm>
            <a:off x="6142038" y="4892835"/>
            <a:ext cx="1006475" cy="322263"/>
          </a:xfrm>
          <a:custGeom>
            <a:avLst/>
            <a:gdLst>
              <a:gd name="connsiteX0" fmla="*/ 0 w 3241077"/>
              <a:gd name="connsiteY0" fmla="*/ 0 h 1036044"/>
              <a:gd name="connsiteX1" fmla="*/ 3241077 w 3241077"/>
              <a:gd name="connsiteY1" fmla="*/ 0 h 1036044"/>
              <a:gd name="connsiteX2" fmla="*/ 3204233 w 3241077"/>
              <a:gd name="connsiteY2" fmla="*/ 79385 h 1036044"/>
              <a:gd name="connsiteX3" fmla="*/ 2885054 w 3241077"/>
              <a:gd name="connsiteY3" fmla="*/ 512264 h 1036044"/>
              <a:gd name="connsiteX4" fmla="*/ 356022 w 3241077"/>
              <a:gd name="connsiteY4" fmla="*/ 512264 h 1036044"/>
              <a:gd name="connsiteX5" fmla="*/ 356023 w 3241077"/>
              <a:gd name="connsiteY5" fmla="*/ 512264 h 1036044"/>
              <a:gd name="connsiteX6" fmla="*/ 36844 w 3241077"/>
              <a:gd name="connsiteY6" fmla="*/ 79385 h 1036044"/>
              <a:gd name="connsiteX7" fmla="*/ 0 w 3241077"/>
              <a:gd name="connsiteY7" fmla="*/ 0 h 103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1077" h="1036044">
                <a:moveTo>
                  <a:pt x="0" y="0"/>
                </a:moveTo>
                <a:lnTo>
                  <a:pt x="3241077" y="0"/>
                </a:lnTo>
                <a:lnTo>
                  <a:pt x="3204233" y="79385"/>
                </a:lnTo>
                <a:cubicBezTo>
                  <a:pt x="3122392" y="235120"/>
                  <a:pt x="3015999" y="381319"/>
                  <a:pt x="2885054" y="512264"/>
                </a:cubicBezTo>
                <a:cubicBezTo>
                  <a:pt x="2186681" y="1210638"/>
                  <a:pt x="1054395" y="1210638"/>
                  <a:pt x="356022" y="512264"/>
                </a:cubicBezTo>
                <a:lnTo>
                  <a:pt x="356023" y="512264"/>
                </a:lnTo>
                <a:cubicBezTo>
                  <a:pt x="225078" y="381319"/>
                  <a:pt x="118685" y="235119"/>
                  <a:pt x="36844" y="79385"/>
                </a:cubicBezTo>
                <a:lnTo>
                  <a:pt x="0" y="0"/>
                </a:lnTo>
                <a:close/>
              </a:path>
            </a:pathLst>
          </a:custGeom>
          <a:solidFill>
            <a:srgbClr val="F39712"/>
          </a:solidFill>
          <a:ln>
            <a:noFill/>
          </a:ln>
        </p:spPr>
        <p:style>
          <a:lnRef idx="2">
            <a:srgbClr val="297FB8">
              <a:shade val="50000"/>
            </a:srgbClr>
          </a:lnRef>
          <a:fillRef idx="1">
            <a:srgbClr val="297FB8"/>
          </a:fillRef>
          <a:effectRef idx="0">
            <a:srgbClr val="297FB8"/>
          </a:effectRef>
          <a:fontRef idx="minor">
            <a:sysClr val="window" lastClr="FFFFFF"/>
          </a:fontRef>
        </p:style>
        <p:txBody>
          <a:bodyPr bIns="108000" rtlCol="0" anchor="ctr"/>
          <a:lstStyle/>
          <a:p>
            <a:pPr algn="ctr" fontAlgn="base"/>
            <a:r>
              <a:rPr lang="zh-CN" altLang="en-US" sz="1000" strike="noStrike" noProof="1">
                <a:solidFill>
                  <a:sysClr val="window" lastClr="FFFFFF"/>
                </a:solidFill>
                <a:latin typeface="微软雅黑 Light" panose="020B0502040204020203" charset="-122"/>
                <a:ea typeface="微软雅黑 Light" panose="020B0502040204020203" charset="-122"/>
              </a:rPr>
              <a:t>改善水体</a:t>
            </a:r>
          </a:p>
        </p:txBody>
      </p:sp>
      <p:sp>
        <p:nvSpPr>
          <p:cNvPr id="17440" name="文本框 59"/>
          <p:cNvSpPr txBox="1"/>
          <p:nvPr>
            <p:custDataLst>
              <p:tags r:id="rId9"/>
            </p:custDataLst>
          </p:nvPr>
        </p:nvSpPr>
        <p:spPr>
          <a:xfrm>
            <a:off x="7427913" y="4268948"/>
            <a:ext cx="1354137" cy="407987"/>
          </a:xfrm>
          <a:prstGeom prst="rect">
            <a:avLst/>
          </a:prstGeom>
          <a:noFill/>
          <a:ln w="9525">
            <a:noFill/>
          </a:ln>
        </p:spPr>
        <p:txBody>
          <a:bodyPr wrap="square" anchor="t"/>
          <a:lstStyle/>
          <a:p>
            <a:r>
              <a:rPr lang="en-US" altLang="zh-CN" sz="800" dirty="0">
                <a:solidFill>
                  <a:srgbClr val="7F7F7F"/>
                </a:solidFill>
                <a:latin typeface="微软雅黑 Light" panose="020B0502040204020203" charset="-122"/>
                <a:ea typeface="微软雅黑 Light" panose="020B0502040204020203" charset="-122"/>
              </a:rPr>
              <a:t>存在的有机或无机物进行液相和固相的分离</a:t>
            </a:r>
          </a:p>
        </p:txBody>
      </p:sp>
      <p:sp>
        <p:nvSpPr>
          <p:cNvPr id="17441" name="文本框 60"/>
          <p:cNvSpPr txBox="1"/>
          <p:nvPr>
            <p:custDataLst>
              <p:tags r:id="rId10"/>
            </p:custDataLst>
          </p:nvPr>
        </p:nvSpPr>
        <p:spPr>
          <a:xfrm>
            <a:off x="7434263" y="4559460"/>
            <a:ext cx="1354137" cy="309563"/>
          </a:xfrm>
          <a:prstGeom prst="rect">
            <a:avLst/>
          </a:prstGeom>
          <a:noFill/>
          <a:ln w="9525">
            <a:noFill/>
          </a:ln>
        </p:spPr>
        <p:txBody>
          <a:bodyPr wrap="square" anchor="t"/>
          <a:lstStyle/>
          <a:p>
            <a:r>
              <a:rPr lang="en-US" altLang="zh-CN" sz="800" dirty="0">
                <a:solidFill>
                  <a:srgbClr val="7F7F7F"/>
                </a:solidFill>
                <a:latin typeface="微软雅黑 Light" panose="020B0502040204020203" charset="-122"/>
                <a:ea typeface="微软雅黑 Light" panose="020B0502040204020203" charset="-122"/>
              </a:rPr>
              <a:t>对固相进行固化处理，使其不返溶</a:t>
            </a:r>
          </a:p>
        </p:txBody>
      </p:sp>
      <p:sp>
        <p:nvSpPr>
          <p:cNvPr id="17442" name="文本框 61"/>
          <p:cNvSpPr txBox="1"/>
          <p:nvPr>
            <p:custDataLst>
              <p:tags r:id="rId11"/>
            </p:custDataLst>
          </p:nvPr>
        </p:nvSpPr>
        <p:spPr>
          <a:xfrm>
            <a:off x="7434263" y="4834098"/>
            <a:ext cx="1354137" cy="309562"/>
          </a:xfrm>
          <a:prstGeom prst="rect">
            <a:avLst/>
          </a:prstGeom>
          <a:noFill/>
          <a:ln w="9525">
            <a:noFill/>
          </a:ln>
        </p:spPr>
        <p:txBody>
          <a:bodyPr wrap="square" anchor="t"/>
          <a:lstStyle/>
          <a:p>
            <a:r>
              <a:rPr lang="en-US" altLang="zh-CN" sz="800" dirty="0">
                <a:solidFill>
                  <a:srgbClr val="7F7F7F"/>
                </a:solidFill>
                <a:latin typeface="微软雅黑 Light" panose="020B0502040204020203" charset="-122"/>
                <a:ea typeface="微软雅黑 Light" panose="020B0502040204020203" charset="-122"/>
              </a:rPr>
              <a:t>复合微生物改善水底生态环境，稳定泥土结构、澄清和净化水体</a:t>
            </a:r>
          </a:p>
        </p:txBody>
      </p:sp>
      <p:grpSp>
        <p:nvGrpSpPr>
          <p:cNvPr id="36" name="组合 35"/>
          <p:cNvGrpSpPr/>
          <p:nvPr/>
        </p:nvGrpSpPr>
        <p:grpSpPr>
          <a:xfrm>
            <a:off x="5681345" y="842170"/>
            <a:ext cx="3249295" cy="1028700"/>
            <a:chOff x="8947" y="1326"/>
            <a:chExt cx="5117" cy="1620"/>
          </a:xfrm>
        </p:grpSpPr>
        <p:sp>
          <p:nvSpPr>
            <p:cNvPr id="37" name="文本框 36"/>
            <p:cNvSpPr txBox="1"/>
            <p:nvPr>
              <p:custDataLst>
                <p:tags r:id="rId12"/>
              </p:custDataLst>
            </p:nvPr>
          </p:nvSpPr>
          <p:spPr>
            <a:xfrm>
              <a:off x="9534" y="1509"/>
              <a:ext cx="1403" cy="331"/>
            </a:xfrm>
            <a:prstGeom prst="rect">
              <a:avLst/>
            </a:prstGeom>
            <a:noFill/>
          </p:spPr>
          <p:txBody>
            <a:bodyPr wrap="square" rtlCol="0">
              <a:scene3d>
                <a:camera prst="orthographicFront"/>
                <a:lightRig rig="threePt" dir="t"/>
              </a:scene3d>
            </a:bodyPr>
            <a:lstStyle/>
            <a:p>
              <a:pPr algn="r"/>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硬垢溶解</a:t>
              </a:r>
            </a:p>
          </p:txBody>
        </p:sp>
        <p:sp>
          <p:nvSpPr>
            <p:cNvPr id="38" name="文本框 37"/>
            <p:cNvSpPr txBox="1"/>
            <p:nvPr>
              <p:custDataLst>
                <p:tags r:id="rId13"/>
              </p:custDataLst>
            </p:nvPr>
          </p:nvSpPr>
          <p:spPr>
            <a:xfrm>
              <a:off x="9534" y="1395"/>
              <a:ext cx="1404" cy="223"/>
            </a:xfrm>
            <a:prstGeom prst="rect">
              <a:avLst/>
            </a:prstGeom>
            <a:noFill/>
          </p:spPr>
          <p:txBody>
            <a:bodyPr wrap="square" rtlCol="0" anchor="b" anchorCtr="0">
              <a:noAutofit/>
              <a:scene3d>
                <a:camera prst="orthographicFront"/>
                <a:lightRig rig="threePt" dir="t"/>
              </a:scene3d>
            </a:bodyPr>
            <a:lstStyle/>
            <a:p>
              <a:pPr lvl="0" algn="r"/>
              <a:r>
                <a:rPr lang="zh-CN" altLang="en-US" sz="1200" dirty="0">
                  <a:solidFill>
                    <a:srgbClr val="00B050"/>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mn-ea"/>
                  <a:sym typeface="+mn-ea"/>
                </a:rPr>
                <a:t>碳酸酐酶</a:t>
              </a:r>
            </a:p>
          </p:txBody>
        </p:sp>
        <p:sp>
          <p:nvSpPr>
            <p:cNvPr id="39" name="文本框 38"/>
            <p:cNvSpPr txBox="1"/>
            <p:nvPr>
              <p:custDataLst>
                <p:tags r:id="rId14"/>
              </p:custDataLst>
            </p:nvPr>
          </p:nvSpPr>
          <p:spPr>
            <a:xfrm>
              <a:off x="9295" y="2229"/>
              <a:ext cx="1642" cy="331"/>
            </a:xfrm>
            <a:prstGeom prst="rect">
              <a:avLst/>
            </a:prstGeom>
            <a:noFill/>
          </p:spPr>
          <p:txBody>
            <a:bodyPr wrap="square" rtlCol="0">
              <a:scene3d>
                <a:camera prst="orthographicFront"/>
                <a:lightRig rig="threePt" dir="t"/>
              </a:scene3d>
            </a:bodyPr>
            <a:lstStyle/>
            <a:p>
              <a:pPr algn="r"/>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COD降解，消耗溶解氧</a:t>
              </a:r>
            </a:p>
            <a:p>
              <a:pPr algn="r"/>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消除有机物及含氮物质</a:t>
              </a:r>
            </a:p>
            <a:p>
              <a:pPr algn="r"/>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抑制菌藻滋生</a:t>
              </a:r>
            </a:p>
          </p:txBody>
        </p:sp>
        <p:sp>
          <p:nvSpPr>
            <p:cNvPr id="40" name="文本框 39"/>
            <p:cNvSpPr txBox="1"/>
            <p:nvPr>
              <p:custDataLst>
                <p:tags r:id="rId15"/>
              </p:custDataLst>
            </p:nvPr>
          </p:nvSpPr>
          <p:spPr>
            <a:xfrm>
              <a:off x="8947" y="2115"/>
              <a:ext cx="1990" cy="223"/>
            </a:xfrm>
            <a:prstGeom prst="rect">
              <a:avLst/>
            </a:prstGeom>
            <a:noFill/>
          </p:spPr>
          <p:txBody>
            <a:bodyPr wrap="square" rtlCol="0" anchor="b" anchorCtr="0">
              <a:noAutofit/>
              <a:scene3d>
                <a:camera prst="orthographicFront"/>
                <a:lightRig rig="threePt" dir="t"/>
              </a:scene3d>
            </a:bodyPr>
            <a:lstStyle/>
            <a:p>
              <a:pPr lvl="0" algn="r"/>
              <a:r>
                <a:rPr lang="zh-CN" altLang="en-US" sz="1200" dirty="0">
                  <a:solidFill>
                    <a:srgbClr val="00B050"/>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mn-ea"/>
                  <a:sym typeface="+mn-ea"/>
                </a:rPr>
                <a:t>高效降解菌</a:t>
              </a:r>
            </a:p>
          </p:txBody>
        </p:sp>
        <p:cxnSp>
          <p:nvCxnSpPr>
            <p:cNvPr id="23" name="直接连接符 22"/>
            <p:cNvCxnSpPr/>
            <p:nvPr>
              <p:custDataLst>
                <p:tags r:id="rId16"/>
              </p:custDataLst>
            </p:nvPr>
          </p:nvCxnSpPr>
          <p:spPr>
            <a:xfrm rot="16200000">
              <a:off x="11056" y="1490"/>
              <a:ext cx="0" cy="182"/>
            </a:xfrm>
            <a:prstGeom prst="line">
              <a:avLst/>
            </a:prstGeom>
            <a:ln w="9525">
              <a:solidFill>
                <a:srgbClr val="3A3838">
                  <a:lumMod val="40000"/>
                  <a:lumOff val="60000"/>
                </a:srgbClr>
              </a:solidFill>
              <a:prstDash val="dash"/>
            </a:ln>
          </p:spPr>
          <p:style>
            <a:lnRef idx="1">
              <a:srgbClr val="297FB8"/>
            </a:lnRef>
            <a:fillRef idx="0">
              <a:srgbClr val="297FB8"/>
            </a:fillRef>
            <a:effectRef idx="0">
              <a:srgbClr val="297FB8"/>
            </a:effectRef>
            <a:fontRef idx="minor">
              <a:sysClr val="windowText" lastClr="000000"/>
            </a:fontRef>
          </p:style>
        </p:cxnSp>
        <p:cxnSp>
          <p:nvCxnSpPr>
            <p:cNvPr id="24" name="直接连接符 23"/>
            <p:cNvCxnSpPr/>
            <p:nvPr>
              <p:custDataLst>
                <p:tags r:id="rId17"/>
              </p:custDataLst>
            </p:nvPr>
          </p:nvCxnSpPr>
          <p:spPr>
            <a:xfrm rot="16200000">
              <a:off x="11063" y="2173"/>
              <a:ext cx="0" cy="182"/>
            </a:xfrm>
            <a:prstGeom prst="line">
              <a:avLst/>
            </a:prstGeom>
            <a:ln w="9525">
              <a:solidFill>
                <a:srgbClr val="3A3838">
                  <a:lumMod val="40000"/>
                  <a:lumOff val="60000"/>
                </a:srgbClr>
              </a:solidFill>
              <a:prstDash val="dash"/>
            </a:ln>
          </p:spPr>
          <p:style>
            <a:lnRef idx="1">
              <a:srgbClr val="297FB8"/>
            </a:lnRef>
            <a:fillRef idx="0">
              <a:srgbClr val="297FB8"/>
            </a:fillRef>
            <a:effectRef idx="0">
              <a:srgbClr val="297FB8"/>
            </a:effectRef>
            <a:fontRef idx="minor">
              <a:sysClr val="windowText" lastClr="000000"/>
            </a:fontRef>
          </p:style>
        </p:cxnSp>
        <p:cxnSp>
          <p:nvCxnSpPr>
            <p:cNvPr id="46" name="直接连接符 45"/>
            <p:cNvCxnSpPr/>
            <p:nvPr>
              <p:custDataLst>
                <p:tags r:id="rId18"/>
              </p:custDataLst>
            </p:nvPr>
          </p:nvCxnSpPr>
          <p:spPr>
            <a:xfrm rot="16200000">
              <a:off x="12331" y="1821"/>
              <a:ext cx="0" cy="182"/>
            </a:xfrm>
            <a:prstGeom prst="line">
              <a:avLst/>
            </a:prstGeom>
            <a:ln w="9525">
              <a:solidFill>
                <a:srgbClr val="3A3838">
                  <a:lumMod val="40000"/>
                  <a:lumOff val="60000"/>
                </a:srgbClr>
              </a:solidFill>
              <a:prstDash val="dash"/>
            </a:ln>
          </p:spPr>
          <p:style>
            <a:lnRef idx="1">
              <a:srgbClr val="297FB8"/>
            </a:lnRef>
            <a:fillRef idx="0">
              <a:srgbClr val="297FB8"/>
            </a:fillRef>
            <a:effectRef idx="0">
              <a:srgbClr val="297FB8"/>
            </a:effectRef>
            <a:fontRef idx="minor">
              <a:sysClr val="windowText" lastClr="000000"/>
            </a:fontRef>
          </p:style>
        </p:cxnSp>
        <p:cxnSp>
          <p:nvCxnSpPr>
            <p:cNvPr id="47" name="直接连接符 46"/>
            <p:cNvCxnSpPr/>
            <p:nvPr>
              <p:custDataLst>
                <p:tags r:id="rId19"/>
              </p:custDataLst>
            </p:nvPr>
          </p:nvCxnSpPr>
          <p:spPr>
            <a:xfrm rot="16200000">
              <a:off x="12312" y="2551"/>
              <a:ext cx="0" cy="182"/>
            </a:xfrm>
            <a:prstGeom prst="line">
              <a:avLst/>
            </a:prstGeom>
            <a:ln w="9525">
              <a:solidFill>
                <a:srgbClr val="3A3838">
                  <a:lumMod val="40000"/>
                  <a:lumOff val="60000"/>
                </a:srgbClr>
              </a:solidFill>
              <a:prstDash val="dash"/>
            </a:ln>
          </p:spPr>
          <p:style>
            <a:lnRef idx="1">
              <a:srgbClr val="297FB8"/>
            </a:lnRef>
            <a:fillRef idx="0">
              <a:srgbClr val="297FB8"/>
            </a:fillRef>
            <a:effectRef idx="0">
              <a:srgbClr val="297FB8"/>
            </a:effectRef>
            <a:fontRef idx="minor">
              <a:sysClr val="windowText" lastClr="000000"/>
            </a:fontRef>
          </p:style>
        </p:cxnSp>
        <p:sp>
          <p:nvSpPr>
            <p:cNvPr id="48" name="文本框 47"/>
            <p:cNvSpPr txBox="1"/>
            <p:nvPr>
              <p:custDataLst>
                <p:tags r:id="rId20"/>
              </p:custDataLst>
            </p:nvPr>
          </p:nvSpPr>
          <p:spPr>
            <a:xfrm>
              <a:off x="12459" y="1734"/>
              <a:ext cx="1524" cy="331"/>
            </a:xfrm>
            <a:prstGeom prst="rect">
              <a:avLst/>
            </a:prstGeom>
            <a:noFill/>
          </p:spPr>
          <p:txBody>
            <a:bodyPr wrap="square" rtlCol="0">
              <a:scene3d>
                <a:camera prst="orthographicFront"/>
                <a:lightRig rig="threePt" dir="t"/>
              </a:scene3d>
            </a:bodyPr>
            <a:lstStyle/>
            <a:p>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干扰成膜菌群群体感应，抑制有害细菌繁殖，减少生物粘泥</a:t>
              </a:r>
            </a:p>
          </p:txBody>
        </p:sp>
        <p:sp>
          <p:nvSpPr>
            <p:cNvPr id="25" name="文本框 24"/>
            <p:cNvSpPr txBox="1"/>
            <p:nvPr>
              <p:custDataLst>
                <p:tags r:id="rId21"/>
              </p:custDataLst>
            </p:nvPr>
          </p:nvSpPr>
          <p:spPr>
            <a:xfrm>
              <a:off x="12438" y="1627"/>
              <a:ext cx="1627" cy="223"/>
            </a:xfrm>
            <a:prstGeom prst="rect">
              <a:avLst/>
            </a:prstGeom>
            <a:noFill/>
          </p:spPr>
          <p:txBody>
            <a:bodyPr wrap="square" rtlCol="0" anchor="b" anchorCtr="0">
              <a:noAutofit/>
              <a:scene3d>
                <a:camera prst="orthographicFront"/>
                <a:lightRig rig="threePt" dir="t"/>
              </a:scene3d>
            </a:bodyPr>
            <a:lstStyle/>
            <a:p>
              <a:pPr lvl="0" algn="l"/>
              <a:r>
                <a:rPr lang="zh-CN" altLang="en-US" sz="1200" dirty="0">
                  <a:solidFill>
                    <a:srgbClr val="00B050"/>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mn-ea"/>
                  <a:sym typeface="+mn-ea"/>
                </a:rPr>
                <a:t>群体淬灭酶</a:t>
              </a:r>
            </a:p>
          </p:txBody>
        </p:sp>
        <p:sp>
          <p:nvSpPr>
            <p:cNvPr id="50" name="文本框 49"/>
            <p:cNvSpPr txBox="1"/>
            <p:nvPr>
              <p:custDataLst>
                <p:tags r:id="rId22"/>
              </p:custDataLst>
            </p:nvPr>
          </p:nvSpPr>
          <p:spPr>
            <a:xfrm>
              <a:off x="12459" y="2616"/>
              <a:ext cx="1403" cy="331"/>
            </a:xfrm>
            <a:prstGeom prst="rect">
              <a:avLst/>
            </a:prstGeom>
            <a:noFill/>
          </p:spPr>
          <p:txBody>
            <a:bodyPr wrap="square" rtlCol="0"/>
            <a:lstStyle/>
            <a:p>
              <a:r>
                <a:rPr lang="zh-CN" altLang="en-US" sz="595" dirty="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对悬浮物和钙镁离子吸附絮凝，净化水质，消除硬垢形成的基础</a:t>
              </a:r>
            </a:p>
          </p:txBody>
        </p:sp>
        <p:sp>
          <p:nvSpPr>
            <p:cNvPr id="51" name="文本框 50"/>
            <p:cNvSpPr txBox="1"/>
            <p:nvPr>
              <p:custDataLst>
                <p:tags r:id="rId23"/>
              </p:custDataLst>
            </p:nvPr>
          </p:nvSpPr>
          <p:spPr>
            <a:xfrm>
              <a:off x="12445" y="2514"/>
              <a:ext cx="1403" cy="231"/>
            </a:xfrm>
            <a:prstGeom prst="rect">
              <a:avLst/>
            </a:prstGeom>
            <a:noFill/>
          </p:spPr>
          <p:txBody>
            <a:bodyPr wrap="square" rtlCol="0" anchor="b" anchorCtr="0">
              <a:noAutofit/>
              <a:scene3d>
                <a:camera prst="orthographicFront"/>
                <a:lightRig rig="threePt" dir="t"/>
              </a:scene3d>
            </a:bodyPr>
            <a:lstStyle/>
            <a:p>
              <a:pPr lvl="0" algn="l"/>
              <a:r>
                <a:rPr lang="zh-CN" altLang="en-US" sz="1200" dirty="0">
                  <a:solidFill>
                    <a:srgbClr val="00B050"/>
                  </a:solidFill>
                  <a:effectLst>
                    <a:outerShdw blurRad="38100" dist="25400" dir="5400000" algn="ctr" rotWithShape="0">
                      <a:srgbClr val="6E747A">
                        <a:alpha val="43000"/>
                      </a:srgbClr>
                    </a:outerShdw>
                  </a:effectLst>
                  <a:latin typeface="微软雅黑 Light" panose="020B0502040204020203" charset="-122"/>
                  <a:ea typeface="微软雅黑 Light" panose="020B0502040204020203" charset="-122"/>
                  <a:cs typeface="+mn-ea"/>
                  <a:sym typeface="+mn-ea"/>
                </a:rPr>
                <a:t>絮凝菌</a:t>
              </a:r>
            </a:p>
          </p:txBody>
        </p:sp>
        <p:sp>
          <p:nvSpPr>
            <p:cNvPr id="52" name="泪滴形 51"/>
            <p:cNvSpPr/>
            <p:nvPr>
              <p:custDataLst>
                <p:tags r:id="rId24"/>
              </p:custDataLst>
            </p:nvPr>
          </p:nvSpPr>
          <p:spPr>
            <a:xfrm rot="13487470">
              <a:off x="11296" y="1326"/>
              <a:ext cx="513" cy="513"/>
            </a:xfrm>
            <a:prstGeom prst="teardrop">
              <a:avLst/>
            </a:prstGeom>
            <a:solidFill>
              <a:srgbClr val="297FB8">
                <a:alpha val="90000"/>
              </a:srgbClr>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350" dirty="0"/>
            </a:p>
          </p:txBody>
        </p:sp>
        <p:sp>
          <p:nvSpPr>
            <p:cNvPr id="53" name="文本框 52"/>
            <p:cNvSpPr txBox="1"/>
            <p:nvPr>
              <p:custDataLst>
                <p:tags r:id="rId25"/>
              </p:custDataLst>
            </p:nvPr>
          </p:nvSpPr>
          <p:spPr>
            <a:xfrm>
              <a:off x="11405" y="1435"/>
              <a:ext cx="296" cy="296"/>
            </a:xfrm>
            <a:prstGeom prst="rect">
              <a:avLst/>
            </a:prstGeom>
            <a:noFill/>
          </p:spPr>
          <p:txBody>
            <a:bodyPr wrap="square" rtlCol="0" anchor="ctr" anchorCtr="0">
              <a:noAutofit/>
            </a:bodyPr>
            <a:lstStyle/>
            <a:p>
              <a:pPr algn="ctr"/>
              <a:r>
                <a:rPr lang="en-US" altLang="zh-CN" sz="1600" dirty="0">
                  <a:solidFill>
                    <a:sysClr val="window" lastClr="FFFFFF"/>
                  </a:solidFill>
                </a:rPr>
                <a:t>A</a:t>
              </a:r>
            </a:p>
          </p:txBody>
        </p:sp>
        <p:sp>
          <p:nvSpPr>
            <p:cNvPr id="54" name="泪滴形 53"/>
            <p:cNvSpPr/>
            <p:nvPr>
              <p:custDataLst>
                <p:tags r:id="rId26"/>
              </p:custDataLst>
            </p:nvPr>
          </p:nvSpPr>
          <p:spPr>
            <a:xfrm rot="8112530" flipH="1">
              <a:off x="11563" y="1643"/>
              <a:ext cx="543" cy="543"/>
            </a:xfrm>
            <a:prstGeom prst="teardrop">
              <a:avLst/>
            </a:prstGeom>
            <a:solidFill>
              <a:srgbClr val="16A086">
                <a:alpha val="90000"/>
              </a:srgbClr>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350" dirty="0"/>
            </a:p>
          </p:txBody>
        </p:sp>
        <p:sp>
          <p:nvSpPr>
            <p:cNvPr id="55" name="文本框 54"/>
            <p:cNvSpPr txBox="1"/>
            <p:nvPr>
              <p:custDataLst>
                <p:tags r:id="rId27"/>
              </p:custDataLst>
            </p:nvPr>
          </p:nvSpPr>
          <p:spPr>
            <a:xfrm>
              <a:off x="11687" y="1766"/>
              <a:ext cx="296" cy="296"/>
            </a:xfrm>
            <a:prstGeom prst="rect">
              <a:avLst/>
            </a:prstGeom>
            <a:noFill/>
          </p:spPr>
          <p:txBody>
            <a:bodyPr wrap="square" rtlCol="0" anchor="ctr" anchorCtr="0">
              <a:noAutofit/>
            </a:bodyPr>
            <a:lstStyle/>
            <a:p>
              <a:pPr algn="ctr"/>
              <a:r>
                <a:rPr lang="en-US" altLang="zh-CN" sz="1600" dirty="0">
                  <a:solidFill>
                    <a:sysClr val="window" lastClr="FFFFFF"/>
                  </a:solidFill>
                </a:rPr>
                <a:t>B</a:t>
              </a:r>
            </a:p>
          </p:txBody>
        </p:sp>
        <p:sp>
          <p:nvSpPr>
            <p:cNvPr id="32" name="泪滴形 31"/>
            <p:cNvSpPr/>
            <p:nvPr>
              <p:custDataLst>
                <p:tags r:id="rId28"/>
              </p:custDataLst>
            </p:nvPr>
          </p:nvSpPr>
          <p:spPr>
            <a:xfrm rot="13487470">
              <a:off x="11287" y="1999"/>
              <a:ext cx="532" cy="532"/>
            </a:xfrm>
            <a:prstGeom prst="teardrop">
              <a:avLst/>
            </a:prstGeom>
            <a:solidFill>
              <a:srgbClr val="94B74F">
                <a:alpha val="90000"/>
              </a:srgbClr>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350" dirty="0"/>
            </a:p>
          </p:txBody>
        </p:sp>
        <p:sp>
          <p:nvSpPr>
            <p:cNvPr id="33" name="文本框 32"/>
            <p:cNvSpPr txBox="1"/>
            <p:nvPr>
              <p:custDataLst>
                <p:tags r:id="rId29"/>
              </p:custDataLst>
            </p:nvPr>
          </p:nvSpPr>
          <p:spPr>
            <a:xfrm>
              <a:off x="11405" y="2117"/>
              <a:ext cx="296" cy="296"/>
            </a:xfrm>
            <a:prstGeom prst="rect">
              <a:avLst/>
            </a:prstGeom>
            <a:noFill/>
          </p:spPr>
          <p:txBody>
            <a:bodyPr wrap="square" rtlCol="0" anchor="ctr" anchorCtr="0">
              <a:noAutofit/>
            </a:bodyPr>
            <a:lstStyle/>
            <a:p>
              <a:pPr algn="ctr"/>
              <a:r>
                <a:rPr lang="en-US" altLang="zh-CN" sz="1600" dirty="0">
                  <a:solidFill>
                    <a:sysClr val="window" lastClr="FFFFFF"/>
                  </a:solidFill>
                </a:rPr>
                <a:t>C</a:t>
              </a:r>
            </a:p>
          </p:txBody>
        </p:sp>
        <p:sp>
          <p:nvSpPr>
            <p:cNvPr id="34" name="泪滴形 33"/>
            <p:cNvSpPr/>
            <p:nvPr>
              <p:custDataLst>
                <p:tags r:id="rId30"/>
              </p:custDataLst>
            </p:nvPr>
          </p:nvSpPr>
          <p:spPr>
            <a:xfrm rot="8112530" flipH="1">
              <a:off x="11538" y="2385"/>
              <a:ext cx="516" cy="516"/>
            </a:xfrm>
            <a:prstGeom prst="teardrop">
              <a:avLst/>
            </a:prstGeom>
            <a:solidFill>
              <a:srgbClr val="F39712">
                <a:alpha val="90000"/>
              </a:srgbClr>
            </a:solidFill>
            <a:ln>
              <a:noFill/>
            </a:ln>
          </p:spPr>
          <p:style>
            <a:lnRef idx="2">
              <a:srgbClr val="297FB8">
                <a:shade val="50000"/>
              </a:srgbClr>
            </a:lnRef>
            <a:fillRef idx="1">
              <a:srgbClr val="297FB8"/>
            </a:fillRef>
            <a:effectRef idx="0">
              <a:srgbClr val="297FB8"/>
            </a:effectRef>
            <a:fontRef idx="minor">
              <a:sysClr val="window" lastClr="FFFFFF"/>
            </a:fontRef>
          </p:style>
          <p:txBody>
            <a:bodyPr rtlCol="0" anchor="ctr"/>
            <a:lstStyle/>
            <a:p>
              <a:pPr algn="ctr"/>
              <a:endParaRPr lang="zh-CN" altLang="en-US" sz="1350" dirty="0"/>
            </a:p>
          </p:txBody>
        </p:sp>
        <p:sp>
          <p:nvSpPr>
            <p:cNvPr id="35" name="文本框 34"/>
            <p:cNvSpPr txBox="1"/>
            <p:nvPr>
              <p:custDataLst>
                <p:tags r:id="rId31"/>
              </p:custDataLst>
            </p:nvPr>
          </p:nvSpPr>
          <p:spPr>
            <a:xfrm>
              <a:off x="11649" y="2495"/>
              <a:ext cx="296" cy="296"/>
            </a:xfrm>
            <a:prstGeom prst="rect">
              <a:avLst/>
            </a:prstGeom>
            <a:noFill/>
          </p:spPr>
          <p:txBody>
            <a:bodyPr wrap="square" rtlCol="0" anchor="ctr" anchorCtr="0">
              <a:noAutofit/>
            </a:bodyPr>
            <a:lstStyle/>
            <a:p>
              <a:pPr algn="ctr"/>
              <a:r>
                <a:rPr lang="en-US" altLang="zh-CN" sz="1600" dirty="0">
                  <a:solidFill>
                    <a:sysClr val="window" lastClr="FFFFFF"/>
                  </a:solidFill>
                </a:rPr>
                <a:t>D</a:t>
              </a:r>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a:xfrm>
            <a:off x="601663" y="192248"/>
            <a:ext cx="7886700" cy="704850"/>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en-US" sz="2000" dirty="0">
                <a:ln/>
                <a:solidFill>
                  <a:schemeClr val="accent6"/>
                </a:solidFill>
                <a:effectLst/>
                <a:latin typeface="微软雅黑 Light" panose="020B0502040204020203" charset="-122"/>
                <a:ea typeface="微软雅黑 Light" panose="020B0502040204020203" charset="-122"/>
              </a:rPr>
              <a:t>高能辐照系统</a:t>
            </a:r>
          </a:p>
        </p:txBody>
      </p:sp>
      <p:sp>
        <p:nvSpPr>
          <p:cNvPr id="19458" name="Text Box 16"/>
          <p:cNvSpPr/>
          <p:nvPr/>
        </p:nvSpPr>
        <p:spPr>
          <a:xfrm>
            <a:off x="425450" y="799625"/>
            <a:ext cx="8258175" cy="829945"/>
          </a:xfrm>
          <a:custGeom>
            <a:avLst/>
            <a:gdLst>
              <a:gd name="txL" fmla="*/ 0 w 8259445"/>
              <a:gd name="txT" fmla="*/ 0 h 829944"/>
              <a:gd name="txR" fmla="*/ 8259445 w 8259445"/>
              <a:gd name="txB" fmla="*/ 829944 h 829944"/>
            </a:gdLst>
            <a:ahLst/>
            <a:cxnLst>
              <a:cxn ang="0">
                <a:pos x="8259445" y="414972"/>
              </a:cxn>
              <a:cxn ang="5400000">
                <a:pos x="4129722" y="829944"/>
              </a:cxn>
              <a:cxn ang="10800000">
                <a:pos x="0" y="414972"/>
              </a:cxn>
              <a:cxn ang="16200000">
                <a:pos x="4129722" y="0"/>
              </a:cxn>
            </a:cxnLst>
            <a:rect l="txL" t="txT" r="txR" b="txB"/>
            <a:pathLst>
              <a:path w="8259445" h="829944">
                <a:moveTo>
                  <a:pt x="0" y="0"/>
                </a:moveTo>
                <a:lnTo>
                  <a:pt x="8259445" y="0"/>
                </a:lnTo>
                <a:lnTo>
                  <a:pt x="8259445" y="0"/>
                </a:lnTo>
                <a:lnTo>
                  <a:pt x="8259445" y="829944"/>
                </a:lnTo>
                <a:lnTo>
                  <a:pt x="8259445" y="829944"/>
                </a:lnTo>
                <a:lnTo>
                  <a:pt x="0" y="829944"/>
                </a:lnTo>
                <a:lnTo>
                  <a:pt x="0" y="829944"/>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通过高能光束辐射，使水污染物发生氧化、还原、催化等反应，实现分解、絮凝、沉淀，从而去除水体中的悬浮物、胶体、油类、乳化物、重</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金属等多种污染物；</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设备设计精巧，工艺应用简便，去污效果明显，应用领域广泛；</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适用于石化、航运等含油废水处理，电镀、冶金等重金属废水处理，矿物油类危废处理，洗涤行业废水处理，有机物废水预处理等。</a:t>
            </a:r>
          </a:p>
        </p:txBody>
      </p:sp>
      <p:sp>
        <p:nvSpPr>
          <p:cNvPr id="19459" name="Text Box 16"/>
          <p:cNvSpPr/>
          <p:nvPr/>
        </p:nvSpPr>
        <p:spPr>
          <a:xfrm>
            <a:off x="419100" y="2135665"/>
            <a:ext cx="5030788" cy="1568450"/>
          </a:xfrm>
          <a:custGeom>
            <a:avLst/>
            <a:gdLst>
              <a:gd name="txL" fmla="*/ 0 w 5031105"/>
              <a:gd name="txT" fmla="*/ 0 h 1568449"/>
              <a:gd name="txR" fmla="*/ 5031105 w 5031105"/>
              <a:gd name="txB" fmla="*/ 1568449 h 1568449"/>
            </a:gdLst>
            <a:ahLst/>
            <a:cxnLst>
              <a:cxn ang="0">
                <a:pos x="5031105" y="784224"/>
              </a:cxn>
              <a:cxn ang="5400000">
                <a:pos x="2515552" y="1568449"/>
              </a:cxn>
              <a:cxn ang="10800000">
                <a:pos x="0" y="784224"/>
              </a:cxn>
              <a:cxn ang="16200000">
                <a:pos x="2515552" y="0"/>
              </a:cxn>
            </a:cxnLst>
            <a:rect l="txL" t="txT" r="txR" b="txB"/>
            <a:pathLst>
              <a:path w="5031105" h="1568449">
                <a:moveTo>
                  <a:pt x="0" y="0"/>
                </a:moveTo>
                <a:lnTo>
                  <a:pt x="5031105" y="0"/>
                </a:lnTo>
                <a:lnTo>
                  <a:pt x="5031105" y="0"/>
                </a:lnTo>
                <a:lnTo>
                  <a:pt x="5031105" y="1568449"/>
                </a:lnTo>
                <a:lnTo>
                  <a:pt x="5031105" y="1568449"/>
                </a:lnTo>
                <a:lnTo>
                  <a:pt x="0" y="1568449"/>
                </a:lnTo>
                <a:lnTo>
                  <a:pt x="0" y="156844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根据对污泥、粪污、餐厨垃圾及垃圾渗滤液物化特性分析，采用“中温联合厌氧发酵+ </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深度脱水”组合式处理工艺，使有机质分解成沼气回收，沼渣深度脱水有效减少可分解、</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易腐化物质，分解硫化氢，杀灭大部分病原菌及有害微生物，实现有机固废低成本处</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理，达到稳定化、减量化、无害化、资源化；</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获取沼气能源并将沼渣资源化利用；污泥脱水减量80%以上；消除污泥恶臭，提高稳</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定性及卫生质量；模块化，自由组合，可直接衔接污水处理厂系统，应用简便；</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适用于市政粪污、畜禽养殖粪便、市政剩余污泥、工业有机污泥、厨余等有机固废处</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理及资源化利用。</a:t>
            </a:r>
          </a:p>
        </p:txBody>
      </p:sp>
      <p:sp>
        <p:nvSpPr>
          <p:cNvPr id="19460" name="标题 1"/>
          <p:cNvSpPr>
            <a:spLocks noGrp="1"/>
          </p:cNvSpPr>
          <p:nvPr/>
        </p:nvSpPr>
        <p:spPr>
          <a:xfrm>
            <a:off x="606425" y="1656558"/>
            <a:ext cx="7886700" cy="454025"/>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en-US" sz="2000" dirty="0">
                <a:ln/>
                <a:solidFill>
                  <a:schemeClr val="accent6"/>
                </a:solidFill>
                <a:effectLst/>
                <a:latin typeface="微软雅黑 Light" panose="020B0502040204020203" charset="-122"/>
                <a:ea typeface="微软雅黑 Light" panose="020B0502040204020203" charset="-122"/>
              </a:rPr>
              <a:t>高效序批式中恒温厌氧消化系统</a:t>
            </a:r>
          </a:p>
        </p:txBody>
      </p:sp>
      <p:sp>
        <p:nvSpPr>
          <p:cNvPr id="19463" name="任意多边形 14"/>
          <p:cNvSpPr/>
          <p:nvPr>
            <p:custDataLst>
              <p:tags r:id="rId2"/>
            </p:custDataLst>
          </p:nvPr>
        </p:nvSpPr>
        <p:spPr>
          <a:xfrm>
            <a:off x="660400" y="-1269"/>
            <a:ext cx="3051175" cy="283845"/>
          </a:xfrm>
          <a:custGeom>
            <a:avLst/>
            <a:gdLst>
              <a:gd name="txL" fmla="*/ 0 w 4067982"/>
              <a:gd name="txT" fmla="*/ 0 h 466379"/>
              <a:gd name="txR" fmla="*/ 4067982 w 4067982"/>
              <a:gd name="txB" fmla="*/ 466379 h 466379"/>
            </a:gdLst>
            <a:ahLst/>
            <a:cxnLst>
              <a:cxn ang="0">
                <a:pos x="546640" y="0"/>
              </a:cxn>
              <a:cxn ang="0">
                <a:pos x="576872" y="0"/>
              </a:cxn>
              <a:cxn ang="0">
                <a:pos x="868846" y="0"/>
              </a:cxn>
              <a:cxn ang="0">
                <a:pos x="1385254" y="0"/>
              </a:cxn>
              <a:cxn ang="0">
                <a:pos x="1415486" y="0"/>
              </a:cxn>
              <a:cxn ang="0">
                <a:pos x="1635053" y="0"/>
              </a:cxn>
              <a:cxn ang="0">
                <a:pos x="1665285" y="0"/>
              </a:cxn>
              <a:cxn ang="0">
                <a:pos x="1957258" y="0"/>
              </a:cxn>
              <a:cxn ang="0">
                <a:pos x="1962127" y="0"/>
              </a:cxn>
              <a:cxn ang="0">
                <a:pos x="2473666" y="0"/>
              </a:cxn>
              <a:cxn ang="0">
                <a:pos x="2503899" y="0"/>
              </a:cxn>
              <a:cxn ang="0">
                <a:pos x="3050540" y="0"/>
              </a:cxn>
              <a:cxn ang="0">
                <a:pos x="3019956" y="63472"/>
              </a:cxn>
              <a:cxn ang="0">
                <a:pos x="2503899" y="283845"/>
              </a:cxn>
              <a:cxn ang="0">
                <a:pos x="2473666" y="283845"/>
              </a:cxn>
              <a:cxn ang="0">
                <a:pos x="2181693" y="283845"/>
              </a:cxn>
              <a:cxn ang="0">
                <a:pos x="1665285" y="283845"/>
              </a:cxn>
              <a:cxn ang="0">
                <a:pos x="1635053" y="283845"/>
              </a:cxn>
              <a:cxn ang="0">
                <a:pos x="1415486" y="283845"/>
              </a:cxn>
              <a:cxn ang="0">
                <a:pos x="1385254" y="283845"/>
              </a:cxn>
              <a:cxn ang="0">
                <a:pos x="1093281" y="283845"/>
              </a:cxn>
              <a:cxn ang="0">
                <a:pos x="1088412" y="283845"/>
              </a:cxn>
              <a:cxn ang="0">
                <a:pos x="576872" y="283845"/>
              </a:cxn>
              <a:cxn ang="0">
                <a:pos x="546640" y="283845"/>
              </a:cxn>
              <a:cxn ang="0">
                <a:pos x="0" y="283845"/>
              </a:cxn>
              <a:cxn ang="0">
                <a:pos x="30582" y="220372"/>
              </a:cxn>
              <a:cxn ang="0">
                <a:pos x="546640" y="0"/>
              </a:cxn>
            </a:cxnLst>
            <a:rect l="txL" t="txT" r="txR" b="txB"/>
            <a:pathLst>
              <a:path w="4067982" h="466379">
                <a:moveTo>
                  <a:pt x="728961" y="0"/>
                </a:moveTo>
                <a:lnTo>
                  <a:pt x="769276" y="0"/>
                </a:lnTo>
                <a:lnTo>
                  <a:pt x="1158631" y="0"/>
                </a:lnTo>
                <a:lnTo>
                  <a:pt x="1847276" y="0"/>
                </a:lnTo>
                <a:lnTo>
                  <a:pt x="1887592" y="0"/>
                </a:lnTo>
                <a:lnTo>
                  <a:pt x="2180390" y="0"/>
                </a:lnTo>
                <a:lnTo>
                  <a:pt x="2220705" y="0"/>
                </a:lnTo>
                <a:lnTo>
                  <a:pt x="2610060" y="0"/>
                </a:lnTo>
                <a:lnTo>
                  <a:pt x="2616553" y="0"/>
                </a:lnTo>
                <a:lnTo>
                  <a:pt x="3298705" y="0"/>
                </a:lnTo>
                <a:lnTo>
                  <a:pt x="3339021" y="0"/>
                </a:lnTo>
                <a:lnTo>
                  <a:pt x="4067982" y="0"/>
                </a:lnTo>
                <a:lnTo>
                  <a:pt x="4027198" y="104290"/>
                </a:lnTo>
                <a:cubicBezTo>
                  <a:pt x="3913817" y="317075"/>
                  <a:pt x="3648384" y="466379"/>
                  <a:pt x="3339021" y="466379"/>
                </a:cubicBezTo>
                <a:lnTo>
                  <a:pt x="3298705" y="466379"/>
                </a:lnTo>
                <a:lnTo>
                  <a:pt x="2909351" y="466379"/>
                </a:lnTo>
                <a:lnTo>
                  <a:pt x="2220705" y="466379"/>
                </a:lnTo>
                <a:lnTo>
                  <a:pt x="2180390" y="466379"/>
                </a:lnTo>
                <a:lnTo>
                  <a:pt x="1887592" y="466379"/>
                </a:lnTo>
                <a:lnTo>
                  <a:pt x="1847276" y="466379"/>
                </a:lnTo>
                <a:lnTo>
                  <a:pt x="1457922" y="466379"/>
                </a:lnTo>
                <a:lnTo>
                  <a:pt x="1451429" y="466379"/>
                </a:lnTo>
                <a:lnTo>
                  <a:pt x="769276" y="466379"/>
                </a:lnTo>
                <a:lnTo>
                  <a:pt x="728961" y="466379"/>
                </a:lnTo>
                <a:lnTo>
                  <a:pt x="0" y="466379"/>
                </a:lnTo>
                <a:lnTo>
                  <a:pt x="40783" y="362089"/>
                </a:lnTo>
                <a:cubicBezTo>
                  <a:pt x="154164" y="149304"/>
                  <a:pt x="419597" y="0"/>
                  <a:pt x="728961" y="0"/>
                </a:cubicBezTo>
                <a:close/>
              </a:path>
            </a:pathLst>
          </a:custGeom>
          <a:solidFill>
            <a:schemeClr val="accent6">
              <a:lumMod val="60000"/>
              <a:lumOff val="40000"/>
            </a:schemeClr>
          </a:solidFill>
          <a:ln w="9525">
            <a:noFill/>
          </a:ln>
        </p:spPr>
        <p:txBody>
          <a:bodyPr wrap="square" lIns="162000" tIns="34290" rIns="135000" bIns="34290" anchor="ctr">
            <a:spAutoFit/>
          </a:bodyPr>
          <a:lstStyle/>
          <a:p>
            <a:pPr lvl="0" algn="ctr"/>
            <a:r>
              <a:rPr lang="zh-CN" altLang="en-US" sz="1400">
                <a:solidFill>
                  <a:schemeClr val="bg1"/>
                </a:solidFill>
                <a:latin typeface="微软雅黑 Light" panose="020B0502040204020203" charset="-122"/>
                <a:ea typeface="微软雅黑 Light" panose="020B0502040204020203" charset="-122"/>
                <a:sym typeface="黑体" panose="02010609060101010101" charset="-122"/>
              </a:rPr>
              <a:t>核心技术体系简介</a:t>
            </a:r>
          </a:p>
        </p:txBody>
      </p:sp>
      <p:sp>
        <p:nvSpPr>
          <p:cNvPr id="19" name="文本框 18"/>
          <p:cNvSpPr txBox="1"/>
          <p:nvPr>
            <p:custDataLst>
              <p:tags r:id="rId3"/>
            </p:custDataLst>
          </p:nvPr>
        </p:nvSpPr>
        <p:spPr>
          <a:xfrm>
            <a:off x="5776913" y="2438878"/>
            <a:ext cx="1341438" cy="366713"/>
          </a:xfrm>
          <a:prstGeom prst="rect">
            <a:avLst/>
          </a:prstGeom>
        </p:spPr>
        <p:txBody>
          <a:bodyPr wrap="square">
            <a:normAutofit fontScale="75000" lnSpcReduction="10000"/>
          </a:bodyPr>
          <a:lstStyle>
            <a:defPPr>
              <a:defRPr lang="zh-CN"/>
            </a:defPPr>
            <a:lvl1pPr>
              <a:defRPr sz="1400">
                <a:solidFill>
                  <a:srgbClr val="7C8959"/>
                </a:solidFill>
              </a:defRPr>
            </a:lvl1pPr>
          </a:lstStyle>
          <a:p>
            <a:pPr fontAlgn="base"/>
            <a:r>
              <a:rPr lang="zh-CN" altLang="en-US" sz="1350" strike="noStrike" noProof="1">
                <a:solidFill>
                  <a:srgbClr val="000000"/>
                </a:solidFill>
                <a:latin typeface="微软雅黑 Light" panose="020B0502040204020203" charset="-122"/>
                <a:ea typeface="微软雅黑 Light" panose="020B0502040204020203" charset="-122"/>
                <a:cs typeface="+mn-cs"/>
              </a:rPr>
              <a:t>模块化、自由组合，解决现有装置弱点</a:t>
            </a:r>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19465" name="文本框 31"/>
          <p:cNvSpPr txBox="1"/>
          <p:nvPr>
            <p:custDataLst>
              <p:tags r:id="rId4"/>
            </p:custDataLst>
          </p:nvPr>
        </p:nvSpPr>
        <p:spPr>
          <a:xfrm>
            <a:off x="5776913" y="2143603"/>
            <a:ext cx="1341437" cy="288925"/>
          </a:xfrm>
          <a:prstGeom prst="rect">
            <a:avLst/>
          </a:prstGeom>
          <a:noFill/>
          <a:ln w="9525">
            <a:noFill/>
          </a:ln>
        </p:spPr>
        <p:txBody>
          <a:bodyPr wrap="square" anchor="b"/>
          <a:lstStyle/>
          <a:p>
            <a:r>
              <a:rPr lang="zh-CN" altLang="en-US" sz="900" dirty="0">
                <a:solidFill>
                  <a:srgbClr val="000000"/>
                </a:solidFill>
                <a:latin typeface="微软雅黑 Light" panose="020B0502040204020203" charset="-122"/>
                <a:ea typeface="微软雅黑 Light" panose="020B0502040204020203" charset="-122"/>
              </a:rPr>
              <a:t>创新一</a:t>
            </a:r>
          </a:p>
        </p:txBody>
      </p:sp>
      <p:sp>
        <p:nvSpPr>
          <p:cNvPr id="33" name="矩形 32"/>
          <p:cNvSpPr/>
          <p:nvPr>
            <p:custDataLst>
              <p:tags r:id="rId5"/>
            </p:custDataLst>
          </p:nvPr>
        </p:nvSpPr>
        <p:spPr>
          <a:xfrm flipH="1">
            <a:off x="5673725" y="2234090"/>
            <a:ext cx="41275" cy="352425"/>
          </a:xfrm>
          <a:prstGeom prst="rect">
            <a:avLst/>
          </a:prstGeom>
          <a:gradFill>
            <a:gsLst>
              <a:gs pos="0">
                <a:srgbClr val="14CD68"/>
              </a:gs>
              <a:gs pos="100000">
                <a:srgbClr val="0B6E38"/>
              </a:gs>
            </a:gsLst>
            <a:lin ang="5400000" scaled="0"/>
          </a:gradFill>
          <a:ln>
            <a:solidFill>
              <a:srgbClr val="00B050"/>
            </a:solidFill>
          </a:ln>
        </p:spPr>
        <p:style>
          <a:lnRef idx="2">
            <a:srgbClr val="F39332">
              <a:shade val="50000"/>
            </a:srgbClr>
          </a:lnRef>
          <a:fillRef idx="1">
            <a:srgbClr val="F39332"/>
          </a:fillRef>
          <a:effectRef idx="0">
            <a:srgbClr val="F39332"/>
          </a:effectRef>
          <a:fontRef idx="minor">
            <a:srgbClr val="FFFFFF"/>
          </a:fontRef>
        </p:style>
        <p:txBody>
          <a:bodyPr rtlCol="0" anchor="ctr"/>
          <a:lstStyle/>
          <a:p>
            <a:pPr algn="ctr" fontAlgn="base"/>
            <a:endParaRPr lang="zh-CN" altLang="en-US" sz="1350" strike="noStrike" noProof="1">
              <a:solidFill>
                <a:srgbClr val="000000"/>
              </a:solidFill>
              <a:latin typeface="微软雅黑 Light" panose="020B0502040204020203" charset="-122"/>
              <a:ea typeface="微软雅黑 Light" panose="020B0502040204020203" charset="-122"/>
            </a:endParaRPr>
          </a:p>
        </p:txBody>
      </p:sp>
      <p:sp>
        <p:nvSpPr>
          <p:cNvPr id="34" name="文本框 33"/>
          <p:cNvSpPr txBox="1"/>
          <p:nvPr>
            <p:custDataLst>
              <p:tags r:id="rId6"/>
            </p:custDataLst>
          </p:nvPr>
        </p:nvSpPr>
        <p:spPr>
          <a:xfrm>
            <a:off x="5776913" y="3208815"/>
            <a:ext cx="1341438" cy="368300"/>
          </a:xfrm>
          <a:prstGeom prst="rect">
            <a:avLst/>
          </a:prstGeom>
        </p:spPr>
        <p:txBody>
          <a:bodyPr wrap="square">
            <a:normAutofit fontScale="75000" lnSpcReduction="10000"/>
          </a:bodyPr>
          <a:lstStyle>
            <a:defPPr>
              <a:defRPr lang="zh-CN"/>
            </a:defPPr>
            <a:lvl1pPr>
              <a:defRPr sz="1400">
                <a:solidFill>
                  <a:srgbClr val="7C8959"/>
                </a:solidFill>
              </a:defRPr>
            </a:lvl1pPr>
          </a:lstStyle>
          <a:p>
            <a:pPr fontAlgn="base"/>
            <a:r>
              <a:rPr lang="en-US" altLang="zh-CN" sz="1350" strike="noStrike" noProof="1">
                <a:solidFill>
                  <a:srgbClr val="000000"/>
                </a:solidFill>
                <a:latin typeface="微软雅黑 Light" panose="020B0502040204020203" charset="-122"/>
                <a:ea typeface="微软雅黑 Light" panose="020B0502040204020203" charset="-122"/>
                <a:cs typeface="+mn-cs"/>
              </a:rPr>
              <a:t>减量化即资源化，沼气转化率高，减量明显</a:t>
            </a:r>
            <a:endParaRPr lang="en-US" altLang="zh-CN" sz="1350" strike="noStrike" noProof="1">
              <a:solidFill>
                <a:srgbClr val="000000"/>
              </a:solidFill>
              <a:latin typeface="微软雅黑 Light" panose="020B0502040204020203" charset="-122"/>
              <a:ea typeface="微软雅黑 Light" panose="020B0502040204020203" charset="-122"/>
            </a:endParaRPr>
          </a:p>
        </p:txBody>
      </p:sp>
      <p:sp>
        <p:nvSpPr>
          <p:cNvPr id="19468" name="文本框 34"/>
          <p:cNvSpPr txBox="1"/>
          <p:nvPr>
            <p:custDataLst>
              <p:tags r:id="rId7"/>
            </p:custDataLst>
          </p:nvPr>
        </p:nvSpPr>
        <p:spPr>
          <a:xfrm>
            <a:off x="5776913" y="2913540"/>
            <a:ext cx="1341437" cy="288925"/>
          </a:xfrm>
          <a:prstGeom prst="rect">
            <a:avLst/>
          </a:prstGeom>
          <a:noFill/>
          <a:ln w="9525">
            <a:noFill/>
          </a:ln>
        </p:spPr>
        <p:txBody>
          <a:bodyPr wrap="square" anchor="b"/>
          <a:lstStyle/>
          <a:p>
            <a:r>
              <a:rPr lang="zh-CN" altLang="en-US" sz="900" dirty="0">
                <a:solidFill>
                  <a:srgbClr val="000000"/>
                </a:solidFill>
                <a:latin typeface="微软雅黑 Light" panose="020B0502040204020203" charset="-122"/>
                <a:ea typeface="微软雅黑 Light" panose="020B0502040204020203" charset="-122"/>
              </a:rPr>
              <a:t>创新三</a:t>
            </a:r>
          </a:p>
        </p:txBody>
      </p:sp>
      <p:sp>
        <p:nvSpPr>
          <p:cNvPr id="36" name="矩形 35"/>
          <p:cNvSpPr/>
          <p:nvPr>
            <p:custDataLst>
              <p:tags r:id="rId8"/>
            </p:custDataLst>
          </p:nvPr>
        </p:nvSpPr>
        <p:spPr>
          <a:xfrm flipH="1">
            <a:off x="5673725" y="3004028"/>
            <a:ext cx="41275" cy="354013"/>
          </a:xfrm>
          <a:prstGeom prst="rect">
            <a:avLst/>
          </a:prstGeom>
          <a:gradFill>
            <a:gsLst>
              <a:gs pos="0">
                <a:srgbClr val="14CD68"/>
              </a:gs>
              <a:gs pos="100000">
                <a:srgbClr val="0B6E38"/>
              </a:gs>
            </a:gsLst>
            <a:lin ang="5400000" scaled="0"/>
          </a:gradFill>
          <a:ln>
            <a:solidFill>
              <a:srgbClr val="00B050"/>
            </a:solidFill>
          </a:ln>
        </p:spPr>
        <p:style>
          <a:lnRef idx="2">
            <a:srgbClr val="F39332">
              <a:shade val="50000"/>
            </a:srgbClr>
          </a:lnRef>
          <a:fillRef idx="1">
            <a:srgbClr val="F39332"/>
          </a:fillRef>
          <a:effectRef idx="0">
            <a:srgbClr val="F39332"/>
          </a:effectRef>
          <a:fontRef idx="minor">
            <a:srgbClr val="FFFFFF"/>
          </a:fontRef>
        </p:style>
        <p:txBody>
          <a:bodyPr vertOverflow="overflow" horzOverflow="overflow" vert="horz" wrap="square" numCol="1" spcCol="0" rtlCol="0" fromWordArt="0" anchor="ctr" anchorCtr="0" forceAA="0" compatLnSpc="1">
            <a:noAutofit/>
          </a:bodyPr>
          <a:lstStyle/>
          <a:p>
            <a:pPr lvl="0" algn="ctr"/>
            <a:endParaRPr lang="zh-CN" altLang="en-US" sz="1350">
              <a:solidFill>
                <a:srgbClr val="000000"/>
              </a:solidFill>
              <a:latin typeface="微软雅黑 Light" panose="020B0502040204020203" charset="-122"/>
              <a:ea typeface="微软雅黑 Light" panose="020B0502040204020203" charset="-122"/>
              <a:sym typeface="+mn-ea"/>
            </a:endParaRPr>
          </a:p>
        </p:txBody>
      </p:sp>
      <p:sp>
        <p:nvSpPr>
          <p:cNvPr id="42" name="文本框 41"/>
          <p:cNvSpPr txBox="1"/>
          <p:nvPr>
            <p:custDataLst>
              <p:tags r:id="rId9"/>
            </p:custDataLst>
          </p:nvPr>
        </p:nvSpPr>
        <p:spPr>
          <a:xfrm>
            <a:off x="7356475" y="2438878"/>
            <a:ext cx="1341438" cy="366713"/>
          </a:xfrm>
          <a:prstGeom prst="rect">
            <a:avLst/>
          </a:prstGeom>
        </p:spPr>
        <p:txBody>
          <a:bodyPr wrap="square">
            <a:normAutofit fontScale="75000" lnSpcReduction="10000"/>
          </a:bodyPr>
          <a:lstStyle>
            <a:defPPr>
              <a:defRPr lang="zh-CN"/>
            </a:defPPr>
            <a:lvl1pPr>
              <a:defRPr sz="1400">
                <a:solidFill>
                  <a:srgbClr val="7C8959"/>
                </a:solidFill>
              </a:defRPr>
            </a:lvl1pPr>
          </a:lstStyle>
          <a:p>
            <a:pPr fontAlgn="base"/>
            <a:r>
              <a:rPr lang="en-US" altLang="zh-CN" sz="1350" strike="noStrike" noProof="1">
                <a:solidFill>
                  <a:srgbClr val="000000"/>
                </a:solidFill>
                <a:latin typeface="微软雅黑 Light" panose="020B0502040204020203" charset="-122"/>
                <a:ea typeface="微软雅黑 Light" panose="020B0502040204020203" charset="-122"/>
                <a:cs typeface="+mn-cs"/>
              </a:rPr>
              <a:t>可直接衔接污水处理厂系统，简单方便</a:t>
            </a:r>
            <a:endParaRPr lang="en-US" altLang="zh-CN" sz="1350" strike="noStrike" noProof="1">
              <a:solidFill>
                <a:srgbClr val="000000"/>
              </a:solidFill>
              <a:latin typeface="微软雅黑 Light" panose="020B0502040204020203" charset="-122"/>
              <a:ea typeface="微软雅黑 Light" panose="020B0502040204020203" charset="-122"/>
            </a:endParaRPr>
          </a:p>
        </p:txBody>
      </p:sp>
      <p:sp>
        <p:nvSpPr>
          <p:cNvPr id="19471" name="文本框 43"/>
          <p:cNvSpPr txBox="1"/>
          <p:nvPr>
            <p:custDataLst>
              <p:tags r:id="rId10"/>
            </p:custDataLst>
          </p:nvPr>
        </p:nvSpPr>
        <p:spPr>
          <a:xfrm>
            <a:off x="7356475" y="2143603"/>
            <a:ext cx="1341438" cy="288925"/>
          </a:xfrm>
          <a:prstGeom prst="rect">
            <a:avLst/>
          </a:prstGeom>
          <a:noFill/>
          <a:ln w="9525">
            <a:noFill/>
          </a:ln>
        </p:spPr>
        <p:txBody>
          <a:bodyPr wrap="square" anchor="b"/>
          <a:lstStyle/>
          <a:p>
            <a:r>
              <a:rPr lang="zh-CN" altLang="en-US" sz="900" dirty="0">
                <a:solidFill>
                  <a:srgbClr val="000000"/>
                </a:solidFill>
                <a:latin typeface="微软雅黑 Light" panose="020B0502040204020203" charset="-122"/>
                <a:ea typeface="微软雅黑 Light" panose="020B0502040204020203" charset="-122"/>
              </a:rPr>
              <a:t>创新二</a:t>
            </a:r>
          </a:p>
        </p:txBody>
      </p:sp>
      <p:sp>
        <p:nvSpPr>
          <p:cNvPr id="47" name="矩形 46"/>
          <p:cNvSpPr/>
          <p:nvPr>
            <p:custDataLst>
              <p:tags r:id="rId11"/>
            </p:custDataLst>
          </p:nvPr>
        </p:nvSpPr>
        <p:spPr>
          <a:xfrm flipH="1">
            <a:off x="7253288" y="2234090"/>
            <a:ext cx="41275" cy="352425"/>
          </a:xfrm>
          <a:prstGeom prst="rect">
            <a:avLst/>
          </a:prstGeom>
          <a:gradFill>
            <a:gsLst>
              <a:gs pos="0">
                <a:srgbClr val="14CD68"/>
              </a:gs>
              <a:gs pos="100000">
                <a:srgbClr val="0B6E38"/>
              </a:gs>
            </a:gsLst>
            <a:lin ang="5400000" scaled="0"/>
          </a:gradFill>
          <a:ln>
            <a:solidFill>
              <a:srgbClr val="00B050"/>
            </a:solidFill>
          </a:ln>
        </p:spPr>
        <p:style>
          <a:lnRef idx="2">
            <a:srgbClr val="F39332">
              <a:shade val="50000"/>
            </a:srgbClr>
          </a:lnRef>
          <a:fillRef idx="1">
            <a:srgbClr val="F39332"/>
          </a:fillRef>
          <a:effectRef idx="0">
            <a:srgbClr val="F39332"/>
          </a:effectRef>
          <a:fontRef idx="minor">
            <a:srgbClr val="FFFFFF"/>
          </a:fontRef>
        </p:style>
        <p:txBody>
          <a:bodyPr vertOverflow="overflow" horzOverflow="overflow" vert="horz" wrap="square" numCol="1" spcCol="0" rtlCol="0" fromWordArt="0" anchor="ctr" anchorCtr="0" forceAA="0" compatLnSpc="1">
            <a:noAutofit/>
          </a:bodyPr>
          <a:lstStyle/>
          <a:p>
            <a:pPr lvl="0" algn="ctr"/>
            <a:endParaRPr lang="zh-CN" altLang="en-US" sz="1350">
              <a:solidFill>
                <a:srgbClr val="000000"/>
              </a:solidFill>
              <a:latin typeface="微软雅黑 Light" panose="020B0502040204020203" charset="-122"/>
              <a:ea typeface="微软雅黑 Light" panose="020B0502040204020203" charset="-122"/>
              <a:sym typeface="+mn-ea"/>
            </a:endParaRPr>
          </a:p>
        </p:txBody>
      </p:sp>
      <p:sp>
        <p:nvSpPr>
          <p:cNvPr id="19473" name="文本框 48"/>
          <p:cNvSpPr txBox="1"/>
          <p:nvPr>
            <p:custDataLst>
              <p:tags r:id="rId12"/>
            </p:custDataLst>
          </p:nvPr>
        </p:nvSpPr>
        <p:spPr>
          <a:xfrm>
            <a:off x="7356475" y="3208815"/>
            <a:ext cx="1341438" cy="368300"/>
          </a:xfrm>
          <a:prstGeom prst="rect">
            <a:avLst/>
          </a:prstGeom>
          <a:noFill/>
          <a:ln w="9525">
            <a:noFill/>
          </a:ln>
        </p:spPr>
        <p:txBody>
          <a:bodyPr wrap="square" anchor="t"/>
          <a:lstStyle/>
          <a:p>
            <a:r>
              <a:rPr lang="en-US" altLang="zh-CN" sz="800" dirty="0">
                <a:solidFill>
                  <a:srgbClr val="000000"/>
                </a:solidFill>
                <a:latin typeface="微软雅黑 Light" panose="020B0502040204020203" charset="-122"/>
                <a:ea typeface="微软雅黑 Light" panose="020B0502040204020203" charset="-122"/>
              </a:rPr>
              <a:t>突破好氧微生物细胞壁对水解速度的遏制，大大提升厌氧发酵速率和效果 </a:t>
            </a:r>
          </a:p>
        </p:txBody>
      </p:sp>
      <p:sp>
        <p:nvSpPr>
          <p:cNvPr id="19474" name="文本框 51"/>
          <p:cNvSpPr txBox="1"/>
          <p:nvPr>
            <p:custDataLst>
              <p:tags r:id="rId13"/>
            </p:custDataLst>
          </p:nvPr>
        </p:nvSpPr>
        <p:spPr>
          <a:xfrm>
            <a:off x="7356475" y="2913540"/>
            <a:ext cx="1341438" cy="288925"/>
          </a:xfrm>
          <a:prstGeom prst="rect">
            <a:avLst/>
          </a:prstGeom>
          <a:noFill/>
          <a:ln w="9525">
            <a:noFill/>
          </a:ln>
        </p:spPr>
        <p:txBody>
          <a:bodyPr wrap="square" anchor="b"/>
          <a:lstStyle/>
          <a:p>
            <a:r>
              <a:rPr lang="zh-CN" altLang="en-US" sz="900" dirty="0">
                <a:solidFill>
                  <a:srgbClr val="000000"/>
                </a:solidFill>
                <a:latin typeface="微软雅黑 Light" panose="020B0502040204020203" charset="-122"/>
                <a:ea typeface="微软雅黑 Light" panose="020B0502040204020203" charset="-122"/>
              </a:rPr>
              <a:t>创新四</a:t>
            </a:r>
          </a:p>
        </p:txBody>
      </p:sp>
      <p:sp>
        <p:nvSpPr>
          <p:cNvPr id="53" name="矩形 52"/>
          <p:cNvSpPr/>
          <p:nvPr>
            <p:custDataLst>
              <p:tags r:id="rId14"/>
            </p:custDataLst>
          </p:nvPr>
        </p:nvSpPr>
        <p:spPr>
          <a:xfrm flipH="1">
            <a:off x="7253288" y="3004028"/>
            <a:ext cx="41275" cy="354013"/>
          </a:xfrm>
          <a:prstGeom prst="rect">
            <a:avLst/>
          </a:prstGeom>
          <a:gradFill>
            <a:gsLst>
              <a:gs pos="0">
                <a:srgbClr val="14CD68"/>
              </a:gs>
              <a:gs pos="100000">
                <a:srgbClr val="0B6E38"/>
              </a:gs>
            </a:gsLst>
            <a:lin ang="5400000" scaled="0"/>
          </a:gradFill>
          <a:ln>
            <a:solidFill>
              <a:srgbClr val="00B050"/>
            </a:solidFill>
          </a:ln>
        </p:spPr>
        <p:style>
          <a:lnRef idx="2">
            <a:srgbClr val="F39332">
              <a:shade val="50000"/>
            </a:srgbClr>
          </a:lnRef>
          <a:fillRef idx="1">
            <a:srgbClr val="F39332"/>
          </a:fillRef>
          <a:effectRef idx="0">
            <a:srgbClr val="F39332"/>
          </a:effectRef>
          <a:fontRef idx="minor">
            <a:srgbClr val="FFFFFF"/>
          </a:fontRef>
        </p:style>
        <p:txBody>
          <a:bodyPr vertOverflow="overflow" horzOverflow="overflow" vert="horz" wrap="square" numCol="1" spcCol="0" rtlCol="0" fromWordArt="0" anchor="ctr" anchorCtr="0" forceAA="0" compatLnSpc="1">
            <a:noAutofit/>
          </a:bodyPr>
          <a:lstStyle/>
          <a:p>
            <a:pPr lvl="0" algn="ctr"/>
            <a:endParaRPr lang="zh-CN" altLang="en-US" sz="1350">
              <a:solidFill>
                <a:srgbClr val="000000"/>
              </a:solidFill>
              <a:latin typeface="微软雅黑 Light" panose="020B0502040204020203" charset="-122"/>
              <a:ea typeface="微软雅黑 Light" panose="020B0502040204020203" charset="-122"/>
              <a:sym typeface="+mn-ea"/>
            </a:endParaRPr>
          </a:p>
        </p:txBody>
      </p:sp>
      <p:sp>
        <p:nvSpPr>
          <p:cNvPr id="37" name="矩形 36"/>
          <p:cNvSpPr/>
          <p:nvPr/>
        </p:nvSpPr>
        <p:spPr>
          <a:xfrm>
            <a:off x="5508625" y="2135665"/>
            <a:ext cx="3168650" cy="1568450"/>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3" name="TextBox 4"/>
          <p:cNvSpPr txBox="1"/>
          <p:nvPr/>
        </p:nvSpPr>
        <p:spPr>
          <a:xfrm>
            <a:off x="425450" y="3805080"/>
            <a:ext cx="655320" cy="201295"/>
          </a:xfrm>
          <a:prstGeom prst="rect">
            <a:avLst/>
          </a:prstGeom>
          <a:solidFill>
            <a:schemeClr val="accent6">
              <a:lumMod val="60000"/>
              <a:lumOff val="40000"/>
            </a:schemeClr>
          </a:solidFill>
          <a:ln w="12700" cmpd="sng">
            <a:solidFill>
              <a:schemeClr val="accent6"/>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污泥浓缩</a:t>
            </a:r>
          </a:p>
        </p:txBody>
      </p:sp>
      <p:sp>
        <p:nvSpPr>
          <p:cNvPr id="4" name="TextBox 5"/>
          <p:cNvSpPr txBox="1"/>
          <p:nvPr/>
        </p:nvSpPr>
        <p:spPr>
          <a:xfrm>
            <a:off x="1461770" y="3805080"/>
            <a:ext cx="784225"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污泥预处理</a:t>
            </a:r>
          </a:p>
        </p:txBody>
      </p:sp>
      <p:sp>
        <p:nvSpPr>
          <p:cNvPr id="5" name="TextBox 6"/>
          <p:cNvSpPr txBox="1"/>
          <p:nvPr/>
        </p:nvSpPr>
        <p:spPr>
          <a:xfrm>
            <a:off x="2298065" y="4391185"/>
            <a:ext cx="796925"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调节处理池</a:t>
            </a:r>
          </a:p>
        </p:txBody>
      </p:sp>
      <p:sp>
        <p:nvSpPr>
          <p:cNvPr id="6" name="TextBox 7"/>
          <p:cNvSpPr txBox="1"/>
          <p:nvPr/>
        </p:nvSpPr>
        <p:spPr>
          <a:xfrm>
            <a:off x="424180" y="4994435"/>
            <a:ext cx="657225" cy="201295"/>
          </a:xfrm>
          <a:prstGeom prst="rect">
            <a:avLst/>
          </a:prstGeom>
          <a:solidFill>
            <a:schemeClr val="accent6">
              <a:lumMod val="60000"/>
              <a:lumOff val="40000"/>
            </a:schemeClr>
          </a:solidFill>
          <a:ln w="12700" cmpd="sng">
            <a:solidFill>
              <a:schemeClr val="accent6"/>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粪污</a:t>
            </a:r>
          </a:p>
        </p:txBody>
      </p:sp>
      <p:sp>
        <p:nvSpPr>
          <p:cNvPr id="7" name="TextBox 8"/>
          <p:cNvSpPr txBox="1"/>
          <p:nvPr/>
        </p:nvSpPr>
        <p:spPr>
          <a:xfrm>
            <a:off x="5053965" y="4056540"/>
            <a:ext cx="716280"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脱水脱硫</a:t>
            </a:r>
          </a:p>
        </p:txBody>
      </p:sp>
      <p:sp>
        <p:nvSpPr>
          <p:cNvPr id="8" name="TextBox 9"/>
          <p:cNvSpPr txBox="1"/>
          <p:nvPr/>
        </p:nvSpPr>
        <p:spPr>
          <a:xfrm>
            <a:off x="425450" y="4200050"/>
            <a:ext cx="655320" cy="201295"/>
          </a:xfrm>
          <a:prstGeom prst="rect">
            <a:avLst/>
          </a:prstGeom>
          <a:solidFill>
            <a:schemeClr val="accent6">
              <a:lumMod val="60000"/>
              <a:lumOff val="40000"/>
            </a:schemeClr>
          </a:solidFill>
          <a:ln w="12700" cmpd="sng">
            <a:solidFill>
              <a:schemeClr val="accent6"/>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餐厨</a:t>
            </a:r>
          </a:p>
        </p:txBody>
      </p:sp>
      <p:sp>
        <p:nvSpPr>
          <p:cNvPr id="9" name="TextBox 10"/>
          <p:cNvSpPr txBox="1"/>
          <p:nvPr/>
        </p:nvSpPr>
        <p:spPr>
          <a:xfrm>
            <a:off x="6596380" y="4054000"/>
            <a:ext cx="777240"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发电</a:t>
            </a:r>
          </a:p>
        </p:txBody>
      </p:sp>
      <p:sp>
        <p:nvSpPr>
          <p:cNvPr id="10" name="TextBox 11"/>
          <p:cNvSpPr txBox="1"/>
          <p:nvPr/>
        </p:nvSpPr>
        <p:spPr bwMode="auto">
          <a:xfrm>
            <a:off x="7566660" y="4196875"/>
            <a:ext cx="1102995"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项目自用</a:t>
            </a:r>
          </a:p>
        </p:txBody>
      </p:sp>
      <p:sp>
        <p:nvSpPr>
          <p:cNvPr id="11" name="TextBox 12"/>
          <p:cNvSpPr txBox="1"/>
          <p:nvPr/>
        </p:nvSpPr>
        <p:spPr>
          <a:xfrm>
            <a:off x="3410585" y="4334035"/>
            <a:ext cx="852805" cy="33972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9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中恒温厌氧</a:t>
            </a:r>
          </a:p>
          <a:p>
            <a:pPr lvl="0" algn="ctr" eaLnBrk="0" hangingPunct="0">
              <a:lnSpc>
                <a:spcPct val="9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反应装置</a:t>
            </a:r>
          </a:p>
        </p:txBody>
      </p:sp>
      <p:sp>
        <p:nvSpPr>
          <p:cNvPr id="12" name="TextBox 13"/>
          <p:cNvSpPr txBox="1"/>
          <p:nvPr/>
        </p:nvSpPr>
        <p:spPr>
          <a:xfrm>
            <a:off x="3301365" y="3805080"/>
            <a:ext cx="1066800" cy="189230"/>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800" dirty="0">
                <a:solidFill>
                  <a:schemeClr val="bg1"/>
                </a:solidFill>
                <a:latin typeface="微软雅黑 Light" panose="020B0502040204020203" charset="-122"/>
                <a:ea typeface="微软雅黑 Light" panose="020B0502040204020203" charset="-122"/>
                <a:sym typeface="+mn-ea"/>
              </a:rPr>
              <a:t>太阳能热交换系统</a:t>
            </a:r>
          </a:p>
        </p:txBody>
      </p:sp>
      <p:sp>
        <p:nvSpPr>
          <p:cNvPr id="13" name="TextBox 14"/>
          <p:cNvSpPr txBox="1"/>
          <p:nvPr/>
        </p:nvSpPr>
        <p:spPr bwMode="auto">
          <a:xfrm>
            <a:off x="8191500" y="3821590"/>
            <a:ext cx="47879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用户</a:t>
            </a:r>
          </a:p>
        </p:txBody>
      </p:sp>
      <p:sp>
        <p:nvSpPr>
          <p:cNvPr id="14" name="TextBox 16"/>
          <p:cNvSpPr txBox="1"/>
          <p:nvPr/>
        </p:nvSpPr>
        <p:spPr>
          <a:xfrm>
            <a:off x="5186045" y="4710590"/>
            <a:ext cx="673100"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固液分离</a:t>
            </a:r>
          </a:p>
        </p:txBody>
      </p:sp>
      <p:sp>
        <p:nvSpPr>
          <p:cNvPr id="15" name="TextBox 17"/>
          <p:cNvSpPr txBox="1"/>
          <p:nvPr/>
        </p:nvSpPr>
        <p:spPr bwMode="auto">
          <a:xfrm>
            <a:off x="7437755" y="5007135"/>
            <a:ext cx="125095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园林绿化用污泥制品</a:t>
            </a:r>
          </a:p>
        </p:txBody>
      </p:sp>
      <p:sp>
        <p:nvSpPr>
          <p:cNvPr id="17" name="TextBox 82"/>
          <p:cNvSpPr txBox="1">
            <a:spLocks noChangeArrowheads="1"/>
          </p:cNvSpPr>
          <p:nvPr/>
        </p:nvSpPr>
        <p:spPr bwMode="auto">
          <a:xfrm>
            <a:off x="5782310" y="4059715"/>
            <a:ext cx="802005"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净化后沼气</a:t>
            </a:r>
          </a:p>
        </p:txBody>
      </p:sp>
      <p:sp>
        <p:nvSpPr>
          <p:cNvPr id="18" name="TextBox 84"/>
          <p:cNvSpPr txBox="1">
            <a:spLocks noChangeArrowheads="1"/>
          </p:cNvSpPr>
          <p:nvPr/>
        </p:nvSpPr>
        <p:spPr bwMode="auto">
          <a:xfrm>
            <a:off x="4486910" y="4059715"/>
            <a:ext cx="56134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沼 气</a:t>
            </a:r>
          </a:p>
        </p:txBody>
      </p:sp>
      <p:sp>
        <p:nvSpPr>
          <p:cNvPr id="58" name="TextBox 91"/>
          <p:cNvSpPr txBox="1">
            <a:spLocks noChangeArrowheads="1"/>
          </p:cNvSpPr>
          <p:nvPr/>
        </p:nvSpPr>
        <p:spPr bwMode="auto">
          <a:xfrm>
            <a:off x="7563485" y="3817780"/>
            <a:ext cx="47879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并网</a:t>
            </a:r>
          </a:p>
        </p:txBody>
      </p:sp>
      <p:sp>
        <p:nvSpPr>
          <p:cNvPr id="59" name="TextBox 99"/>
          <p:cNvSpPr txBox="1">
            <a:spLocks noChangeArrowheads="1"/>
          </p:cNvSpPr>
          <p:nvPr/>
        </p:nvSpPr>
        <p:spPr bwMode="auto">
          <a:xfrm>
            <a:off x="2725420" y="4076860"/>
            <a:ext cx="1082675" cy="201295"/>
          </a:xfrm>
          <a:prstGeom prst="rect">
            <a:avLst/>
          </a:prstGeom>
          <a:noFill/>
          <a:ln>
            <a:noFill/>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中温装置加热</a:t>
            </a:r>
          </a:p>
        </p:txBody>
      </p:sp>
      <p:sp>
        <p:nvSpPr>
          <p:cNvPr id="61" name="TextBox 103"/>
          <p:cNvSpPr txBox="1">
            <a:spLocks noChangeArrowheads="1"/>
          </p:cNvSpPr>
          <p:nvPr/>
        </p:nvSpPr>
        <p:spPr bwMode="auto">
          <a:xfrm>
            <a:off x="4486910" y="4711225"/>
            <a:ext cx="68834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沼渣沼液</a:t>
            </a:r>
          </a:p>
        </p:txBody>
      </p:sp>
      <p:sp>
        <p:nvSpPr>
          <p:cNvPr id="62" name="TextBox 104"/>
          <p:cNvSpPr txBox="1">
            <a:spLocks noChangeArrowheads="1"/>
          </p:cNvSpPr>
          <p:nvPr/>
        </p:nvSpPr>
        <p:spPr bwMode="auto">
          <a:xfrm>
            <a:off x="6081395" y="5009040"/>
            <a:ext cx="497205"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沼渣</a:t>
            </a:r>
          </a:p>
        </p:txBody>
      </p:sp>
      <p:sp>
        <p:nvSpPr>
          <p:cNvPr id="63" name="TextBox 111"/>
          <p:cNvSpPr txBox="1">
            <a:spLocks noChangeArrowheads="1"/>
          </p:cNvSpPr>
          <p:nvPr/>
        </p:nvSpPr>
        <p:spPr bwMode="auto">
          <a:xfrm>
            <a:off x="6081395" y="4466115"/>
            <a:ext cx="497205"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沼液</a:t>
            </a:r>
          </a:p>
        </p:txBody>
      </p:sp>
      <p:sp>
        <p:nvSpPr>
          <p:cNvPr id="65" name="TextBox 9"/>
          <p:cNvSpPr txBox="1"/>
          <p:nvPr/>
        </p:nvSpPr>
        <p:spPr>
          <a:xfrm>
            <a:off x="419100" y="4595655"/>
            <a:ext cx="661670" cy="201295"/>
          </a:xfrm>
          <a:prstGeom prst="rect">
            <a:avLst/>
          </a:prstGeom>
          <a:solidFill>
            <a:schemeClr val="accent6">
              <a:lumMod val="60000"/>
              <a:lumOff val="40000"/>
            </a:schemeClr>
          </a:solidFill>
          <a:ln w="12700" cmpd="sng">
            <a:solidFill>
              <a:schemeClr val="accent6"/>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尾菜</a:t>
            </a:r>
          </a:p>
        </p:txBody>
      </p:sp>
      <p:sp>
        <p:nvSpPr>
          <p:cNvPr id="66" name="TextBox 9"/>
          <p:cNvSpPr txBox="1"/>
          <p:nvPr/>
        </p:nvSpPr>
        <p:spPr>
          <a:xfrm>
            <a:off x="425450" y="5381150"/>
            <a:ext cx="655955" cy="201295"/>
          </a:xfrm>
          <a:prstGeom prst="rect">
            <a:avLst/>
          </a:prstGeom>
          <a:solidFill>
            <a:schemeClr val="accent6">
              <a:lumMod val="60000"/>
              <a:lumOff val="40000"/>
            </a:schemeClr>
          </a:solidFill>
          <a:ln w="12700" cmpd="sng">
            <a:solidFill>
              <a:schemeClr val="accent6"/>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渗滤液</a:t>
            </a:r>
          </a:p>
        </p:txBody>
      </p:sp>
      <p:sp>
        <p:nvSpPr>
          <p:cNvPr id="67" name="TextBox 9"/>
          <p:cNvSpPr txBox="1"/>
          <p:nvPr/>
        </p:nvSpPr>
        <p:spPr>
          <a:xfrm>
            <a:off x="1461770" y="4391185"/>
            <a:ext cx="503555"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破碎</a:t>
            </a:r>
          </a:p>
        </p:txBody>
      </p:sp>
      <p:sp>
        <p:nvSpPr>
          <p:cNvPr id="88" name="TextBox 10"/>
          <p:cNvSpPr txBox="1"/>
          <p:nvPr/>
        </p:nvSpPr>
        <p:spPr>
          <a:xfrm>
            <a:off x="6578600" y="4466115"/>
            <a:ext cx="859790"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多级生化</a:t>
            </a:r>
          </a:p>
        </p:txBody>
      </p:sp>
      <p:sp>
        <p:nvSpPr>
          <p:cNvPr id="90" name="TextBox 106"/>
          <p:cNvSpPr txBox="1">
            <a:spLocks noChangeArrowheads="1"/>
          </p:cNvSpPr>
          <p:nvPr/>
        </p:nvSpPr>
        <p:spPr bwMode="auto">
          <a:xfrm>
            <a:off x="7449820" y="4465955"/>
            <a:ext cx="1220470" cy="201295"/>
          </a:xfrm>
          <a:prstGeom prst="rect">
            <a:avLst/>
          </a:prstGeom>
          <a:noFill/>
          <a:ln w="12700" cmpd="sng">
            <a:solidFill>
              <a:schemeClr val="bg1">
                <a:lumMod val="75000"/>
              </a:schemeClr>
            </a:solidFill>
            <a:prstDash val="solid"/>
            <a:headEnd type="none" w="med" len="med"/>
            <a:tailEnd type="none" w="med" len="med"/>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vertOverflow="overflow" horzOverflow="overflow" vert="horz" wrap="square" numCol="1" spcCol="0" rtlCol="0" fromWordArt="0" anchor="t" anchorCtr="0" forceAA="0" compatLnSpc="1">
            <a:spAutoFit/>
          </a:bodyPr>
          <a:lstStyle>
            <a:lvl1pPr>
              <a:defRPr sz="2400" b="1">
                <a:solidFill>
                  <a:srgbClr val="677A7B"/>
                </a:solidFill>
                <a:latin typeface="微软雅黑" panose="020B0503020204020204" charset="-122"/>
                <a:ea typeface="宋体" panose="02010600030101010101" pitchFamily="2" charset="-122"/>
              </a:defRPr>
            </a:lvl1pPr>
            <a:lvl2pPr>
              <a:defRPr sz="2400" b="1">
                <a:solidFill>
                  <a:srgbClr val="677A7B"/>
                </a:solidFill>
                <a:latin typeface="微软雅黑" panose="020B0503020204020204" charset="-122"/>
                <a:ea typeface="宋体" panose="02010600030101010101" pitchFamily="2" charset="-122"/>
              </a:defRPr>
            </a:lvl2pPr>
            <a:lvl3pPr>
              <a:defRPr sz="2400" b="1">
                <a:solidFill>
                  <a:srgbClr val="677A7B"/>
                </a:solidFill>
                <a:latin typeface="微软雅黑" panose="020B0503020204020204" charset="-122"/>
                <a:ea typeface="宋体" panose="02010600030101010101" pitchFamily="2" charset="-122"/>
              </a:defRPr>
            </a:lvl3pPr>
            <a:lvl4pPr>
              <a:defRPr sz="2400" b="1">
                <a:solidFill>
                  <a:srgbClr val="677A7B"/>
                </a:solidFill>
                <a:latin typeface="微软雅黑" panose="020B0503020204020204" charset="-122"/>
                <a:ea typeface="宋体" panose="02010600030101010101" pitchFamily="2" charset="-122"/>
              </a:defRPr>
            </a:lvl4pPr>
            <a:lvl5pPr>
              <a:defRPr sz="2400" b="1">
                <a:solidFill>
                  <a:srgbClr val="677A7B"/>
                </a:solidFill>
                <a:latin typeface="微软雅黑" panose="020B0503020204020204" charset="-122"/>
                <a:ea typeface="宋体" panose="02010600030101010101" pitchFamily="2" charset="-122"/>
              </a:defRPr>
            </a:lvl5pPr>
            <a:lvl6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6pPr>
            <a:lvl7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7pPr>
            <a:lvl8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8pPr>
            <a:lvl9pPr fontAlgn="base">
              <a:spcBef>
                <a:spcPct val="0"/>
              </a:spcBef>
              <a:spcAft>
                <a:spcPct val="0"/>
              </a:spcAft>
              <a:buFont typeface="Arial" panose="020B0604020202020204" pitchFamily="34" charset="0"/>
              <a:defRPr sz="2400" b="1">
                <a:solidFill>
                  <a:srgbClr val="677A7B"/>
                </a:solidFill>
                <a:latin typeface="微软雅黑" panose="020B0503020204020204" charset="-122"/>
                <a:ea typeface="宋体" panose="02010600030101010101" pitchFamily="2" charset="-122"/>
              </a:defRPr>
            </a:lvl9pPr>
          </a:lstStyle>
          <a:p>
            <a:pPr lvl="0" algn="ctr" eaLnBrk="0" hangingPunct="0">
              <a:lnSpc>
                <a:spcPct val="80000"/>
              </a:lnSpc>
              <a:buFont typeface="Arial" panose="020B0604020202020204" pitchFamily="34" charset="0"/>
            </a:pPr>
            <a:r>
              <a:rPr lang="zh-CN" altLang="en-US" sz="900" b="0" dirty="0">
                <a:solidFill>
                  <a:schemeClr val="tx1"/>
                </a:solidFill>
                <a:latin typeface="微软雅黑 Light" panose="020B0502040204020203" charset="-122"/>
                <a:ea typeface="微软雅黑 Light" panose="020B0502040204020203" charset="-122"/>
                <a:sym typeface="+mn-ea"/>
              </a:rPr>
              <a:t>中水回用</a:t>
            </a:r>
          </a:p>
        </p:txBody>
      </p:sp>
      <p:sp>
        <p:nvSpPr>
          <p:cNvPr id="93" name="TextBox 17"/>
          <p:cNvSpPr txBox="1"/>
          <p:nvPr/>
        </p:nvSpPr>
        <p:spPr>
          <a:xfrm>
            <a:off x="6578600" y="5009040"/>
            <a:ext cx="859790" cy="201295"/>
          </a:xfrm>
          <a:prstGeom prst="rect">
            <a:avLst/>
          </a:prstGeom>
          <a:solidFill>
            <a:schemeClr val="accent6">
              <a:lumMod val="60000"/>
              <a:lumOff val="40000"/>
            </a:schemeClr>
          </a:solidFill>
          <a:ln>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t" anchorCtr="0" forceAA="0" compatLnSpc="1">
            <a:spAutoFit/>
          </a:bodyPr>
          <a:lstStyle/>
          <a:p>
            <a:pPr lvl="0" algn="ctr" eaLnBrk="0" hangingPunct="0">
              <a:lnSpc>
                <a:spcPct val="80000"/>
              </a:lnSpc>
              <a:buFont typeface="Arial" panose="020B0604020202020204" pitchFamily="34" charset="0"/>
            </a:pPr>
            <a:r>
              <a:rPr lang="zh-CN" altLang="en-US" sz="900" dirty="0">
                <a:solidFill>
                  <a:schemeClr val="bg1"/>
                </a:solidFill>
                <a:latin typeface="微软雅黑 Light" panose="020B0502040204020203" charset="-122"/>
                <a:ea typeface="微软雅黑 Light" panose="020B0502040204020203" charset="-122"/>
                <a:sym typeface="+mn-ea"/>
              </a:rPr>
              <a:t>固化+调理</a:t>
            </a:r>
          </a:p>
        </p:txBody>
      </p:sp>
      <p:sp>
        <p:nvSpPr>
          <p:cNvPr id="282" name="左中括号"/>
          <p:cNvSpPr/>
          <p:nvPr/>
        </p:nvSpPr>
        <p:spPr>
          <a:xfrm flipH="1" flipV="1">
            <a:off x="1082675" y="4278790"/>
            <a:ext cx="76200" cy="437515"/>
          </a:xfrm>
          <a:custGeom>
            <a:avLst/>
            <a:gdLst>
              <a:gd name="connsiteX0" fmla="*/ 0 w 227278"/>
              <a:gd name="connsiteY0" fmla="*/ 0 h 452174"/>
              <a:gd name="connsiteX1" fmla="*/ 227278 w 227278"/>
              <a:gd name="connsiteY1" fmla="*/ 0 h 452174"/>
              <a:gd name="connsiteX2" fmla="*/ 227278 w 227278"/>
              <a:gd name="connsiteY2" fmla="*/ 58687 h 452174"/>
              <a:gd name="connsiteX3" fmla="*/ 64431 w 227278"/>
              <a:gd name="connsiteY3" fmla="*/ 58687 h 452174"/>
              <a:gd name="connsiteX4" fmla="*/ 64431 w 227278"/>
              <a:gd name="connsiteY4" fmla="*/ 393487 h 452174"/>
              <a:gd name="connsiteX5" fmla="*/ 227278 w 227278"/>
              <a:gd name="connsiteY5" fmla="*/ 393487 h 452174"/>
              <a:gd name="connsiteX6" fmla="*/ 227278 w 227278"/>
              <a:gd name="connsiteY6" fmla="*/ 452174 h 452174"/>
              <a:gd name="connsiteX7" fmla="*/ 0 w 227278"/>
              <a:gd name="connsiteY7" fmla="*/ 452174 h 4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78" h="452174">
                <a:moveTo>
                  <a:pt x="0" y="0"/>
                </a:moveTo>
                <a:lnTo>
                  <a:pt x="227278" y="0"/>
                </a:lnTo>
                <a:lnTo>
                  <a:pt x="227278" y="58687"/>
                </a:lnTo>
                <a:lnTo>
                  <a:pt x="64431" y="58687"/>
                </a:lnTo>
                <a:lnTo>
                  <a:pt x="64431" y="393487"/>
                </a:lnTo>
                <a:lnTo>
                  <a:pt x="227278" y="393487"/>
                </a:lnTo>
                <a:lnTo>
                  <a:pt x="227278" y="452174"/>
                </a:lnTo>
                <a:lnTo>
                  <a:pt x="0" y="452174"/>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46" name="左中括号"/>
          <p:cNvSpPr/>
          <p:nvPr/>
        </p:nvSpPr>
        <p:spPr>
          <a:xfrm flipH="1" flipV="1">
            <a:off x="1096645" y="5071905"/>
            <a:ext cx="76200" cy="437515"/>
          </a:xfrm>
          <a:custGeom>
            <a:avLst/>
            <a:gdLst>
              <a:gd name="connsiteX0" fmla="*/ 0 w 227278"/>
              <a:gd name="connsiteY0" fmla="*/ 0 h 452174"/>
              <a:gd name="connsiteX1" fmla="*/ 227278 w 227278"/>
              <a:gd name="connsiteY1" fmla="*/ 0 h 452174"/>
              <a:gd name="connsiteX2" fmla="*/ 227278 w 227278"/>
              <a:gd name="connsiteY2" fmla="*/ 58687 h 452174"/>
              <a:gd name="connsiteX3" fmla="*/ 64431 w 227278"/>
              <a:gd name="connsiteY3" fmla="*/ 58687 h 452174"/>
              <a:gd name="connsiteX4" fmla="*/ 64431 w 227278"/>
              <a:gd name="connsiteY4" fmla="*/ 393487 h 452174"/>
              <a:gd name="connsiteX5" fmla="*/ 227278 w 227278"/>
              <a:gd name="connsiteY5" fmla="*/ 393487 h 452174"/>
              <a:gd name="connsiteX6" fmla="*/ 227278 w 227278"/>
              <a:gd name="connsiteY6" fmla="*/ 452174 h 452174"/>
              <a:gd name="connsiteX7" fmla="*/ 0 w 227278"/>
              <a:gd name="connsiteY7" fmla="*/ 452174 h 45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278" h="452174">
                <a:moveTo>
                  <a:pt x="0" y="0"/>
                </a:moveTo>
                <a:lnTo>
                  <a:pt x="227278" y="0"/>
                </a:lnTo>
                <a:lnTo>
                  <a:pt x="227278" y="58687"/>
                </a:lnTo>
                <a:lnTo>
                  <a:pt x="64431" y="58687"/>
                </a:lnTo>
                <a:lnTo>
                  <a:pt x="64431" y="393487"/>
                </a:lnTo>
                <a:lnTo>
                  <a:pt x="227278" y="393487"/>
                </a:lnTo>
                <a:lnTo>
                  <a:pt x="227278" y="452174"/>
                </a:lnTo>
                <a:lnTo>
                  <a:pt x="0" y="452174"/>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102" name="分段箭头"/>
          <p:cNvSpPr/>
          <p:nvPr/>
        </p:nvSpPr>
        <p:spPr>
          <a:xfrm>
            <a:off x="1214120" y="4398170"/>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51" name="分段箭头"/>
          <p:cNvSpPr/>
          <p:nvPr/>
        </p:nvSpPr>
        <p:spPr>
          <a:xfrm>
            <a:off x="1167130" y="3817780"/>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52" name="分段箭头"/>
          <p:cNvSpPr/>
          <p:nvPr/>
        </p:nvSpPr>
        <p:spPr>
          <a:xfrm>
            <a:off x="2046605" y="4398170"/>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55" name="分段箭头"/>
          <p:cNvSpPr/>
          <p:nvPr/>
        </p:nvSpPr>
        <p:spPr>
          <a:xfrm rot="16200000">
            <a:off x="2584450" y="4711225"/>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56" name="分段箭头"/>
          <p:cNvSpPr/>
          <p:nvPr/>
        </p:nvSpPr>
        <p:spPr>
          <a:xfrm rot="5400000" flipV="1">
            <a:off x="2578735" y="4105435"/>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57" name="L 形 56"/>
          <p:cNvSpPr/>
          <p:nvPr/>
        </p:nvSpPr>
        <p:spPr>
          <a:xfrm rot="16200000">
            <a:off x="1767205" y="4332765"/>
            <a:ext cx="340360" cy="1564640"/>
          </a:xfrm>
          <a:prstGeom prst="corner">
            <a:avLst>
              <a:gd name="adj1" fmla="val 23134"/>
              <a:gd name="adj2" fmla="val 7215"/>
            </a:avLst>
          </a:prstGeom>
          <a:solidFill>
            <a:schemeClr val="accent6">
              <a:lumMod val="60000"/>
              <a:lumOff val="40000"/>
            </a:schemeClr>
          </a:solidFill>
          <a:ln w="12700" cmpd="sng">
            <a:solidFill>
              <a:schemeClr val="accent6">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0"/>
          </a:p>
        </p:txBody>
      </p:sp>
      <p:sp>
        <p:nvSpPr>
          <p:cNvPr id="95" name="L 形 94"/>
          <p:cNvSpPr/>
          <p:nvPr/>
        </p:nvSpPr>
        <p:spPr>
          <a:xfrm rot="5400000" flipV="1">
            <a:off x="2410460" y="3779045"/>
            <a:ext cx="186690" cy="426085"/>
          </a:xfrm>
          <a:prstGeom prst="corner">
            <a:avLst>
              <a:gd name="adj1" fmla="val 46938"/>
              <a:gd name="adj2" fmla="val 11564"/>
            </a:avLst>
          </a:prstGeom>
          <a:solidFill>
            <a:schemeClr val="accent6">
              <a:lumMod val="60000"/>
              <a:lumOff val="40000"/>
            </a:schemeClr>
          </a:solidFill>
          <a:ln w="12700" cmpd="sng">
            <a:solidFill>
              <a:schemeClr val="accent6">
                <a:lumMod val="60000"/>
                <a:lumOff val="40000"/>
              </a:schemeClr>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sz="100"/>
          </a:p>
        </p:txBody>
      </p:sp>
      <p:sp>
        <p:nvSpPr>
          <p:cNvPr id="96" name="分段箭头"/>
          <p:cNvSpPr/>
          <p:nvPr/>
        </p:nvSpPr>
        <p:spPr>
          <a:xfrm>
            <a:off x="3153410" y="4390550"/>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98" name="分段箭头"/>
          <p:cNvSpPr/>
          <p:nvPr/>
        </p:nvSpPr>
        <p:spPr>
          <a:xfrm rot="5400000" flipV="1">
            <a:off x="3737610" y="4085750"/>
            <a:ext cx="199390" cy="199390"/>
          </a:xfrm>
          <a:custGeom>
            <a:avLst/>
            <a:gdLst>
              <a:gd name="connsiteX0" fmla="*/ 0 w 703218"/>
              <a:gd name="connsiteY0" fmla="*/ 162036 h 648072"/>
              <a:gd name="connsiteX1" fmla="*/ 139505 w 703218"/>
              <a:gd name="connsiteY1" fmla="*/ 162036 h 648072"/>
              <a:gd name="connsiteX2" fmla="*/ 139505 w 703218"/>
              <a:gd name="connsiteY2" fmla="*/ 486036 h 648072"/>
              <a:gd name="connsiteX3" fmla="*/ 0 w 703218"/>
              <a:gd name="connsiteY3" fmla="*/ 486036 h 648072"/>
              <a:gd name="connsiteX4" fmla="*/ 379182 w 703218"/>
              <a:gd name="connsiteY4" fmla="*/ 0 h 648072"/>
              <a:gd name="connsiteX5" fmla="*/ 703218 w 703218"/>
              <a:gd name="connsiteY5" fmla="*/ 324036 h 648072"/>
              <a:gd name="connsiteX6" fmla="*/ 379182 w 703218"/>
              <a:gd name="connsiteY6" fmla="*/ 648072 h 648072"/>
              <a:gd name="connsiteX7" fmla="*/ 379182 w 703218"/>
              <a:gd name="connsiteY7" fmla="*/ 486054 h 648072"/>
              <a:gd name="connsiteX8" fmla="*/ 182373 w 703218"/>
              <a:gd name="connsiteY8" fmla="*/ 486054 h 648072"/>
              <a:gd name="connsiteX9" fmla="*/ 182373 w 703218"/>
              <a:gd name="connsiteY9" fmla="*/ 162018 h 648072"/>
              <a:gd name="connsiteX10" fmla="*/ 379182 w 703218"/>
              <a:gd name="connsiteY10" fmla="*/ 162018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3218" h="648072">
                <a:moveTo>
                  <a:pt x="0" y="162036"/>
                </a:moveTo>
                <a:lnTo>
                  <a:pt x="139505" y="162036"/>
                </a:lnTo>
                <a:lnTo>
                  <a:pt x="139505" y="486036"/>
                </a:lnTo>
                <a:lnTo>
                  <a:pt x="0" y="486036"/>
                </a:lnTo>
                <a:close/>
                <a:moveTo>
                  <a:pt x="379182" y="0"/>
                </a:moveTo>
                <a:lnTo>
                  <a:pt x="703218" y="324036"/>
                </a:lnTo>
                <a:lnTo>
                  <a:pt x="379182" y="648072"/>
                </a:lnTo>
                <a:lnTo>
                  <a:pt x="379182" y="486054"/>
                </a:lnTo>
                <a:lnTo>
                  <a:pt x="182373" y="486054"/>
                </a:lnTo>
                <a:lnTo>
                  <a:pt x="182373" y="162018"/>
                </a:lnTo>
                <a:lnTo>
                  <a:pt x="379182" y="162018"/>
                </a:lnTo>
                <a:close/>
              </a:path>
            </a:pathLst>
          </a:custGeom>
          <a:solidFill>
            <a:schemeClr val="accent6">
              <a:lumMod val="60000"/>
              <a:lumOff val="40000"/>
            </a:schemeClr>
          </a:solidFill>
          <a:ln w="12700" cmpd="sng">
            <a:solidFill>
              <a:schemeClr val="accent6">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00">
              <a:solidFill>
                <a:srgbClr val="FFFFFF"/>
              </a:solidFill>
            </a:endParaRPr>
          </a:p>
        </p:txBody>
      </p:sp>
      <p:sp>
        <p:nvSpPr>
          <p:cNvPr id="158" name="简单箭头"/>
          <p:cNvSpPr/>
          <p:nvPr/>
        </p:nvSpPr>
        <p:spPr>
          <a:xfrm flipH="1">
            <a:off x="4316095" y="4278790"/>
            <a:ext cx="158750" cy="443230"/>
          </a:xfrm>
          <a:prstGeom prst="chevron">
            <a:avLst>
              <a:gd name="adj" fmla="val 880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99" name="简单箭头"/>
          <p:cNvSpPr/>
          <p:nvPr/>
        </p:nvSpPr>
        <p:spPr>
          <a:xfrm flipH="1">
            <a:off x="5886450" y="4597560"/>
            <a:ext cx="158750" cy="443230"/>
          </a:xfrm>
          <a:prstGeom prst="chevron">
            <a:avLst>
              <a:gd name="adj" fmla="val 880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0" name="简单箭头"/>
          <p:cNvSpPr/>
          <p:nvPr/>
        </p:nvSpPr>
        <p:spPr>
          <a:xfrm flipH="1">
            <a:off x="7395210" y="3932715"/>
            <a:ext cx="158750" cy="443230"/>
          </a:xfrm>
          <a:prstGeom prst="chevron">
            <a:avLst>
              <a:gd name="adj" fmla="val 8800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01" name="文本框 100"/>
          <p:cNvSpPr txBox="1"/>
          <p:nvPr/>
        </p:nvSpPr>
        <p:spPr>
          <a:xfrm>
            <a:off x="3491230" y="5195730"/>
            <a:ext cx="1605915" cy="275590"/>
          </a:xfrm>
          <a:prstGeom prst="rect">
            <a:avLst/>
          </a:prstGeom>
          <a:noFill/>
        </p:spPr>
        <p:txBody>
          <a:bodyPr wrap="square" rtlCol="0" anchor="t">
            <a:spAutoFit/>
            <a:scene3d>
              <a:camera prst="orthographicFront"/>
              <a:lightRig rig="threePt" dir="t"/>
            </a:scene3d>
          </a:bodyPr>
          <a:lstStyle/>
          <a:p>
            <a:pPr algn="ctr"/>
            <a:r>
              <a:rPr lang="zh-CN" altLang="en-US" sz="1200">
                <a:solidFill>
                  <a:schemeClr val="tx1"/>
                </a:solidFill>
                <a:effectLst>
                  <a:outerShdw blurRad="38100" dist="19050" dir="2700000" algn="tl" rotWithShape="0">
                    <a:schemeClr val="dk1">
                      <a:alpha val="40000"/>
                    </a:schemeClr>
                  </a:outerShdw>
                </a:effectLst>
                <a:latin typeface="微软雅黑 Light" panose="020B0502040204020203" charset="-122"/>
                <a:ea typeface="微软雅黑 Light" panose="020B0502040204020203" charset="-122"/>
              </a:rPr>
              <a:t>系统工艺流程</a:t>
            </a:r>
          </a:p>
        </p:txBody>
      </p:sp>
      <p:sp>
        <p:nvSpPr>
          <p:cNvPr id="104" name="圈箭头"/>
          <p:cNvSpPr/>
          <p:nvPr/>
        </p:nvSpPr>
        <p:spPr>
          <a:xfrm>
            <a:off x="6488430" y="4734720"/>
            <a:ext cx="210185" cy="21018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05" name="圈箭头"/>
          <p:cNvSpPr/>
          <p:nvPr/>
        </p:nvSpPr>
        <p:spPr>
          <a:xfrm>
            <a:off x="7356475" y="4734720"/>
            <a:ext cx="210185" cy="21018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07" name="圈箭头"/>
          <p:cNvSpPr/>
          <p:nvPr/>
        </p:nvSpPr>
        <p:spPr>
          <a:xfrm>
            <a:off x="4976495" y="4401345"/>
            <a:ext cx="210185" cy="21018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08" name="圈箭头"/>
          <p:cNvSpPr/>
          <p:nvPr/>
        </p:nvSpPr>
        <p:spPr>
          <a:xfrm>
            <a:off x="5648960" y="4401345"/>
            <a:ext cx="210185" cy="210185"/>
          </a:xfrm>
          <a:custGeom>
            <a:avLst/>
            <a:gdLst>
              <a:gd name="connsiteX0" fmla="*/ 158628 w 585904"/>
              <a:gd name="connsiteY0" fmla="*/ 130053 h 585904"/>
              <a:gd name="connsiteX1" fmla="*/ 321527 w 585904"/>
              <a:gd name="connsiteY1" fmla="*/ 130053 h 585904"/>
              <a:gd name="connsiteX2" fmla="*/ 484425 w 585904"/>
              <a:gd name="connsiteY2" fmla="*/ 292952 h 585904"/>
              <a:gd name="connsiteX3" fmla="*/ 321527 w 585904"/>
              <a:gd name="connsiteY3" fmla="*/ 455850 h 585904"/>
              <a:gd name="connsiteX4" fmla="*/ 158628 w 585904"/>
              <a:gd name="connsiteY4" fmla="*/ 455850 h 585904"/>
              <a:gd name="connsiteX5" fmla="*/ 321527 w 585904"/>
              <a:gd name="connsiteY5" fmla="*/ 292952 h 585904"/>
              <a:gd name="connsiteX6" fmla="*/ 292951 w 585904"/>
              <a:gd name="connsiteY6" fmla="*/ 28505 h 585904"/>
              <a:gd name="connsiteX7" fmla="*/ 28504 w 585904"/>
              <a:gd name="connsiteY7" fmla="*/ 292952 h 585904"/>
              <a:gd name="connsiteX8" fmla="*/ 292951 w 585904"/>
              <a:gd name="connsiteY8" fmla="*/ 557399 h 585904"/>
              <a:gd name="connsiteX9" fmla="*/ 557398 w 585904"/>
              <a:gd name="connsiteY9" fmla="*/ 292952 h 585904"/>
              <a:gd name="connsiteX10" fmla="*/ 292951 w 585904"/>
              <a:gd name="connsiteY10" fmla="*/ 28505 h 585904"/>
              <a:gd name="connsiteX11" fmla="*/ 292952 w 585904"/>
              <a:gd name="connsiteY11" fmla="*/ 0 h 585904"/>
              <a:gd name="connsiteX12" fmla="*/ 585904 w 585904"/>
              <a:gd name="connsiteY12" fmla="*/ 292952 h 585904"/>
              <a:gd name="connsiteX13" fmla="*/ 292952 w 585904"/>
              <a:gd name="connsiteY13" fmla="*/ 585904 h 585904"/>
              <a:gd name="connsiteX14" fmla="*/ 0 w 585904"/>
              <a:gd name="connsiteY14" fmla="*/ 292952 h 585904"/>
              <a:gd name="connsiteX15" fmla="*/ 292952 w 585904"/>
              <a:gd name="connsiteY15"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5904" h="585904">
                <a:moveTo>
                  <a:pt x="158628" y="130053"/>
                </a:moveTo>
                <a:lnTo>
                  <a:pt x="321527" y="130053"/>
                </a:lnTo>
                <a:lnTo>
                  <a:pt x="484425" y="292952"/>
                </a:lnTo>
                <a:lnTo>
                  <a:pt x="321527" y="455850"/>
                </a:lnTo>
                <a:lnTo>
                  <a:pt x="158628" y="455850"/>
                </a:lnTo>
                <a:lnTo>
                  <a:pt x="321527" y="292952"/>
                </a:lnTo>
                <a:close/>
                <a:moveTo>
                  <a:pt x="292951" y="28505"/>
                </a:moveTo>
                <a:cubicBezTo>
                  <a:pt x="146901" y="28505"/>
                  <a:pt x="28504" y="146902"/>
                  <a:pt x="28504" y="292952"/>
                </a:cubicBezTo>
                <a:cubicBezTo>
                  <a:pt x="28504" y="439002"/>
                  <a:pt x="146901" y="557399"/>
                  <a:pt x="292951" y="557399"/>
                </a:cubicBezTo>
                <a:cubicBezTo>
                  <a:pt x="439001" y="557399"/>
                  <a:pt x="557398" y="439002"/>
                  <a:pt x="557398" y="292952"/>
                </a:cubicBezTo>
                <a:cubicBezTo>
                  <a:pt x="557398" y="146902"/>
                  <a:pt x="439001" y="28505"/>
                  <a:pt x="292951" y="28505"/>
                </a:cubicBez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0" name="燕尾形箭头"/>
          <p:cNvSpPr/>
          <p:nvPr/>
        </p:nvSpPr>
        <p:spPr>
          <a:xfrm>
            <a:off x="8083550" y="3851435"/>
            <a:ext cx="75565" cy="144145"/>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a:xfrm>
            <a:off x="618808" y="1628618"/>
            <a:ext cx="7886700" cy="704850"/>
          </a:xfrm>
          <a:noFill/>
          <a:ln>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r>
              <a:rPr lang="zh-CN" altLang="en-US" sz="2000" dirty="0">
                <a:ln/>
                <a:solidFill>
                  <a:schemeClr val="accent6"/>
                </a:solidFill>
                <a:effectLst/>
                <a:latin typeface="微软雅黑 Light" panose="020B0502040204020203" charset="-122"/>
                <a:ea typeface="微软雅黑 Light" panose="020B0502040204020203" charset="-122"/>
                <a:sym typeface="+mn-ea"/>
              </a:rPr>
              <a:t>高效低成本重金属稳定技术</a:t>
            </a:r>
          </a:p>
        </p:txBody>
      </p:sp>
      <p:sp>
        <p:nvSpPr>
          <p:cNvPr id="21506" name="Text Box 16"/>
          <p:cNvSpPr/>
          <p:nvPr/>
        </p:nvSpPr>
        <p:spPr>
          <a:xfrm>
            <a:off x="442595" y="2250124"/>
            <a:ext cx="8258175" cy="798830"/>
          </a:xfrm>
          <a:custGeom>
            <a:avLst/>
            <a:gdLst>
              <a:gd name="txL" fmla="*/ 0 w 8259445"/>
              <a:gd name="txT" fmla="*/ 0 h 1014729"/>
              <a:gd name="txR" fmla="*/ 8259445 w 8259445"/>
              <a:gd name="txB" fmla="*/ 1014729 h 1014729"/>
            </a:gdLst>
            <a:ahLst/>
            <a:cxnLst>
              <a:cxn ang="0">
                <a:pos x="8259445" y="507364"/>
              </a:cxn>
              <a:cxn ang="5400000">
                <a:pos x="4129722" y="1014729"/>
              </a:cxn>
              <a:cxn ang="10800000">
                <a:pos x="0" y="507364"/>
              </a:cxn>
              <a:cxn ang="16200000">
                <a:pos x="4129722" y="0"/>
              </a:cxn>
            </a:cxnLst>
            <a:rect l="txL" t="txT" r="txR" b="txB"/>
            <a:pathLst>
              <a:path w="8259445" h="1014729">
                <a:moveTo>
                  <a:pt x="0" y="0"/>
                </a:moveTo>
                <a:lnTo>
                  <a:pt x="8259445" y="0"/>
                </a:lnTo>
                <a:lnTo>
                  <a:pt x="8259445" y="0"/>
                </a:lnTo>
                <a:lnTo>
                  <a:pt x="8259445" y="1014729"/>
                </a:lnTo>
                <a:lnTo>
                  <a:pt x="8259445"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针对污水和土壤中重金属的稳定技术，具有处理能力高、适用范围广，可在</a:t>
            </a:r>
            <a:r>
              <a:rPr lang="en-US" altLang="zh-CN" sz="1000">
                <a:latin typeface="微软雅黑 Light" panose="020B0502040204020203" charset="-122"/>
                <a:ea typeface="微软雅黑 Light" panose="020B0502040204020203" charset="-122"/>
                <a:sym typeface="黑体" panose="02010609060101010101" charset="-122"/>
              </a:rPr>
              <a:t>PH</a:t>
            </a:r>
            <a:r>
              <a:rPr lang="zh-CN" altLang="en-US" sz="1000">
                <a:latin typeface="微软雅黑 Light" panose="020B0502040204020203" charset="-122"/>
                <a:ea typeface="微软雅黑 Light" panose="020B0502040204020203" charset="-122"/>
                <a:sym typeface="黑体" panose="02010609060101010101" charset="-122"/>
              </a:rPr>
              <a:t>值中性范围环境下使用，不增加处理对象容积等多重优点，只需</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使用较小剂量的重金属稳定剂即可处理种类丰富的重金属，不但高效而且成本相对低廉；</a:t>
            </a:r>
          </a:p>
          <a:p>
            <a:pPr algn="l"/>
            <a:r>
              <a:rPr lang="zh-CN" altLang="en-US" sz="1000">
                <a:latin typeface="微软雅黑 Light" panose="020B0502040204020203" charset="-122"/>
                <a:ea typeface="微软雅黑 Light" panose="020B0502040204020203" charset="-122"/>
                <a:sym typeface="黑体" panose="02010609060101010101" charset="-122"/>
              </a:rPr>
              <a:t>▪ </a:t>
            </a:r>
            <a:r>
              <a:rPr lang="zh-CN" altLang="en-US" sz="1000">
                <a:ea typeface="微软雅黑 Light" panose="020B0502040204020203" charset="-122"/>
                <a:sym typeface="+mn-ea"/>
              </a:rPr>
              <a:t>能够防止因无机物（硫黄和钙等）材料老化导致的飞散问题，可以实现石棉的化学分解；</a:t>
            </a:r>
            <a:endParaRPr lang="zh-CN" altLang="en-US" sz="1000">
              <a:solidFill>
                <a:schemeClr val="tx1"/>
              </a:solidFill>
              <a:latin typeface="Arial" panose="020B0604020202020204" pitchFamily="34" charset="0"/>
              <a:ea typeface="微软雅黑 Light" panose="020B0502040204020203" charset="-122"/>
            </a:endParaRP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适用于污水排放、产业废弃物处置、垃圾填埋等各种场景中的重金属稳定化处理。</a:t>
            </a:r>
          </a:p>
        </p:txBody>
      </p:sp>
      <p:sp>
        <p:nvSpPr>
          <p:cNvPr id="21511" name="任意多边形 14"/>
          <p:cNvSpPr/>
          <p:nvPr>
            <p:custDataLst>
              <p:tags r:id="rId2"/>
            </p:custDataLst>
          </p:nvPr>
        </p:nvSpPr>
        <p:spPr>
          <a:xfrm>
            <a:off x="660400" y="-1269"/>
            <a:ext cx="3051175" cy="283845"/>
          </a:xfrm>
          <a:custGeom>
            <a:avLst/>
            <a:gdLst>
              <a:gd name="txL" fmla="*/ 0 w 4067982"/>
              <a:gd name="txT" fmla="*/ 0 h 466379"/>
              <a:gd name="txR" fmla="*/ 4067982 w 4067982"/>
              <a:gd name="txB" fmla="*/ 466379 h 466379"/>
            </a:gdLst>
            <a:ahLst/>
            <a:cxnLst>
              <a:cxn ang="0">
                <a:pos x="546640" y="0"/>
              </a:cxn>
              <a:cxn ang="0">
                <a:pos x="576872" y="0"/>
              </a:cxn>
              <a:cxn ang="0">
                <a:pos x="868846" y="0"/>
              </a:cxn>
              <a:cxn ang="0">
                <a:pos x="1385254" y="0"/>
              </a:cxn>
              <a:cxn ang="0">
                <a:pos x="1415486" y="0"/>
              </a:cxn>
              <a:cxn ang="0">
                <a:pos x="1635053" y="0"/>
              </a:cxn>
              <a:cxn ang="0">
                <a:pos x="1665285" y="0"/>
              </a:cxn>
              <a:cxn ang="0">
                <a:pos x="1957258" y="0"/>
              </a:cxn>
              <a:cxn ang="0">
                <a:pos x="1962127" y="0"/>
              </a:cxn>
              <a:cxn ang="0">
                <a:pos x="2473666" y="0"/>
              </a:cxn>
              <a:cxn ang="0">
                <a:pos x="2503899" y="0"/>
              </a:cxn>
              <a:cxn ang="0">
                <a:pos x="3050540" y="0"/>
              </a:cxn>
              <a:cxn ang="0">
                <a:pos x="3019956" y="63472"/>
              </a:cxn>
              <a:cxn ang="0">
                <a:pos x="2503899" y="283845"/>
              </a:cxn>
              <a:cxn ang="0">
                <a:pos x="2473666" y="283845"/>
              </a:cxn>
              <a:cxn ang="0">
                <a:pos x="2181693" y="283845"/>
              </a:cxn>
              <a:cxn ang="0">
                <a:pos x="1665285" y="283845"/>
              </a:cxn>
              <a:cxn ang="0">
                <a:pos x="1635053" y="283845"/>
              </a:cxn>
              <a:cxn ang="0">
                <a:pos x="1415486" y="283845"/>
              </a:cxn>
              <a:cxn ang="0">
                <a:pos x="1385254" y="283845"/>
              </a:cxn>
              <a:cxn ang="0">
                <a:pos x="1093281" y="283845"/>
              </a:cxn>
              <a:cxn ang="0">
                <a:pos x="1088412" y="283845"/>
              </a:cxn>
              <a:cxn ang="0">
                <a:pos x="576872" y="283845"/>
              </a:cxn>
              <a:cxn ang="0">
                <a:pos x="546640" y="283845"/>
              </a:cxn>
              <a:cxn ang="0">
                <a:pos x="0" y="283845"/>
              </a:cxn>
              <a:cxn ang="0">
                <a:pos x="30582" y="220372"/>
              </a:cxn>
              <a:cxn ang="0">
                <a:pos x="546640" y="0"/>
              </a:cxn>
            </a:cxnLst>
            <a:rect l="txL" t="txT" r="txR" b="txB"/>
            <a:pathLst>
              <a:path w="4067982" h="466379">
                <a:moveTo>
                  <a:pt x="728961" y="0"/>
                </a:moveTo>
                <a:lnTo>
                  <a:pt x="769276" y="0"/>
                </a:lnTo>
                <a:lnTo>
                  <a:pt x="1158631" y="0"/>
                </a:lnTo>
                <a:lnTo>
                  <a:pt x="1847276" y="0"/>
                </a:lnTo>
                <a:lnTo>
                  <a:pt x="1887592" y="0"/>
                </a:lnTo>
                <a:lnTo>
                  <a:pt x="2180390" y="0"/>
                </a:lnTo>
                <a:lnTo>
                  <a:pt x="2220705" y="0"/>
                </a:lnTo>
                <a:lnTo>
                  <a:pt x="2610060" y="0"/>
                </a:lnTo>
                <a:lnTo>
                  <a:pt x="2616553" y="0"/>
                </a:lnTo>
                <a:lnTo>
                  <a:pt x="3298705" y="0"/>
                </a:lnTo>
                <a:lnTo>
                  <a:pt x="3339021" y="0"/>
                </a:lnTo>
                <a:lnTo>
                  <a:pt x="4067982" y="0"/>
                </a:lnTo>
                <a:lnTo>
                  <a:pt x="4027198" y="104290"/>
                </a:lnTo>
                <a:cubicBezTo>
                  <a:pt x="3913817" y="317075"/>
                  <a:pt x="3648384" y="466379"/>
                  <a:pt x="3339021" y="466379"/>
                </a:cubicBezTo>
                <a:lnTo>
                  <a:pt x="3298705" y="466379"/>
                </a:lnTo>
                <a:lnTo>
                  <a:pt x="2909351" y="466379"/>
                </a:lnTo>
                <a:lnTo>
                  <a:pt x="2220705" y="466379"/>
                </a:lnTo>
                <a:lnTo>
                  <a:pt x="2180390" y="466379"/>
                </a:lnTo>
                <a:lnTo>
                  <a:pt x="1887592" y="466379"/>
                </a:lnTo>
                <a:lnTo>
                  <a:pt x="1847276" y="466379"/>
                </a:lnTo>
                <a:lnTo>
                  <a:pt x="1457922" y="466379"/>
                </a:lnTo>
                <a:lnTo>
                  <a:pt x="1451429" y="466379"/>
                </a:lnTo>
                <a:lnTo>
                  <a:pt x="769276" y="466379"/>
                </a:lnTo>
                <a:lnTo>
                  <a:pt x="728961" y="466379"/>
                </a:lnTo>
                <a:lnTo>
                  <a:pt x="0" y="466379"/>
                </a:lnTo>
                <a:lnTo>
                  <a:pt x="40783" y="362089"/>
                </a:lnTo>
                <a:cubicBezTo>
                  <a:pt x="154164" y="149304"/>
                  <a:pt x="419597" y="0"/>
                  <a:pt x="728961" y="0"/>
                </a:cubicBezTo>
                <a:close/>
              </a:path>
            </a:pathLst>
          </a:custGeom>
          <a:solidFill>
            <a:schemeClr val="accent6">
              <a:lumMod val="60000"/>
              <a:lumOff val="40000"/>
            </a:schemeClr>
          </a:solidFill>
          <a:ln w="9525">
            <a:noFill/>
          </a:ln>
        </p:spPr>
        <p:txBody>
          <a:bodyPr wrap="square" lIns="162000" tIns="34290" rIns="135000" bIns="34290" anchor="ctr">
            <a:spAutoFit/>
          </a:bodyPr>
          <a:lstStyle/>
          <a:p>
            <a:pPr lvl="0" algn="ctr"/>
            <a:r>
              <a:rPr lang="zh-CN" altLang="en-US" sz="1400">
                <a:solidFill>
                  <a:schemeClr val="bg1"/>
                </a:solidFill>
                <a:latin typeface="微软雅黑 Light" panose="020B0502040204020203" charset="-122"/>
                <a:ea typeface="微软雅黑 Light" panose="020B0502040204020203" charset="-122"/>
                <a:sym typeface="黑体" panose="02010609060101010101" charset="-122"/>
              </a:rPr>
              <a:t>核心技术体系简介</a:t>
            </a:r>
          </a:p>
        </p:txBody>
      </p:sp>
      <p:sp>
        <p:nvSpPr>
          <p:cNvPr id="19461" name="Text Box 16"/>
          <p:cNvSpPr/>
          <p:nvPr/>
        </p:nvSpPr>
        <p:spPr>
          <a:xfrm>
            <a:off x="401638" y="864871"/>
            <a:ext cx="8259762" cy="829945"/>
          </a:xfrm>
          <a:custGeom>
            <a:avLst/>
            <a:gdLst>
              <a:gd name="txL" fmla="*/ 0 w 8259445"/>
              <a:gd name="txT" fmla="*/ 0 h 829944"/>
              <a:gd name="txR" fmla="*/ 8259445 w 8259445"/>
              <a:gd name="txB" fmla="*/ 829944 h 829944"/>
            </a:gdLst>
            <a:ahLst/>
            <a:cxnLst>
              <a:cxn ang="0">
                <a:pos x="8259445" y="414972"/>
              </a:cxn>
              <a:cxn ang="5400000">
                <a:pos x="4129722" y="829944"/>
              </a:cxn>
              <a:cxn ang="10800000">
                <a:pos x="0" y="414972"/>
              </a:cxn>
              <a:cxn ang="16200000">
                <a:pos x="4129722" y="0"/>
              </a:cxn>
            </a:cxnLst>
            <a:rect l="txL" t="txT" r="txR" b="txB"/>
            <a:pathLst>
              <a:path w="8259445" h="829944">
                <a:moveTo>
                  <a:pt x="0" y="0"/>
                </a:moveTo>
                <a:lnTo>
                  <a:pt x="8259445" y="0"/>
                </a:lnTo>
                <a:lnTo>
                  <a:pt x="8259445" y="0"/>
                </a:lnTo>
                <a:lnTo>
                  <a:pt x="8259445" y="829944"/>
                </a:lnTo>
                <a:lnTo>
                  <a:pt x="8259445" y="829944"/>
                </a:lnTo>
                <a:lnTo>
                  <a:pt x="0" y="829944"/>
                </a:lnTo>
                <a:lnTo>
                  <a:pt x="0" y="829944"/>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针对环境中的复杂有机污染物研制出复合微生物菌群，利用微生物原位降解技术，专业处理市政粪污、难降解有机物、有毒有害物等；</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复合微生物菌群高效原位降解，减少运营成本，大幅降低安全及健康隐患，菌剂无毒无害无污染，除臭清洁能力强；</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适用于大型市政公厕、医院、工厂的化粪池及粪便处理设施；大型商业街、住宅小区地下排污管网； 餐厨油污污染严重的排污口；固体废物免</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清掏的自动生物处理。</a:t>
            </a:r>
          </a:p>
        </p:txBody>
      </p:sp>
      <p:sp>
        <p:nvSpPr>
          <p:cNvPr id="30" name="标题 1"/>
          <p:cNvSpPr>
            <a:spLocks noGrp="1"/>
          </p:cNvSpPr>
          <p:nvPr/>
        </p:nvSpPr>
        <p:spPr>
          <a:xfrm>
            <a:off x="588963" y="433548"/>
            <a:ext cx="7886700" cy="382588"/>
          </a:xfrm>
          <a:prstGeom prst="rect">
            <a:avLst/>
          </a:prstGeom>
          <a:noFill/>
          <a:ln>
            <a:noFill/>
          </a:ln>
        </p:spPr>
        <p:txBody>
          <a:bodyPr vert="horz" wrap="square" lIns="75066" tIns="39034" rIns="75066" bIns="39034" rtlCol="0" anchor="ctr">
            <a:normAutofit fontScale="90000" lnSpcReduction="10000"/>
            <a:scene3d>
              <a:camera prst="orthographicFront"/>
              <a:lightRig rig="soft" dir="t">
                <a:rot lat="0" lon="0" rev="15600000"/>
              </a:lightRig>
            </a:scene3d>
            <a:sp3d extrusionH="57150" prstMaterial="softEdge">
              <a:bevelT w="25400" h="38100"/>
            </a:sp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pPr fontAlgn="base"/>
            <a:r>
              <a:rPr lang="zh-CN" altLang="en-US" sz="2000" strike="noStrike" noProof="1">
                <a:ln/>
                <a:solidFill>
                  <a:schemeClr val="accent6"/>
                </a:solidFill>
                <a:effectLst/>
                <a:latin typeface="微软雅黑 Light" panose="020B0502040204020203" charset="-122"/>
                <a:ea typeface="微软雅黑 Light" panose="020B0502040204020203" charset="-122"/>
                <a:cs typeface="+mj-cs"/>
              </a:rPr>
              <a:t>公共化粪池微生物原位降解</a:t>
            </a:r>
          </a:p>
        </p:txBody>
      </p:sp>
      <p:sp>
        <p:nvSpPr>
          <p:cNvPr id="2" name="标题 1"/>
          <p:cNvSpPr>
            <a:spLocks noGrp="1"/>
          </p:cNvSpPr>
          <p:nvPr/>
        </p:nvSpPr>
        <p:spPr>
          <a:xfrm>
            <a:off x="618808" y="2991963"/>
            <a:ext cx="7886700" cy="704850"/>
          </a:xfrm>
          <a:prstGeom prst="rect">
            <a:avLst/>
          </a:prstGeom>
          <a:noFill/>
          <a:ln>
            <a:noFill/>
          </a:ln>
        </p:spPr>
        <p:txBody>
          <a:bodyPr vert="horz" wrap="square" lIns="75066" tIns="39034" rIns="75066" bIns="39034" rtlCol="0" anchor="ctr">
            <a:normAutofit/>
            <a:scene3d>
              <a:camera prst="orthographicFront"/>
              <a:lightRig rig="soft" dir="t">
                <a:rot lat="0" lon="0" rev="15600000"/>
              </a:lightRig>
            </a:scene3d>
            <a:sp3d extrusionH="57150" prstMaterial="softEdge">
              <a:bevelT w="25400" h="38100"/>
            </a:sp3d>
          </a:bodyPr>
          <a:lstStyle>
            <a:lvl1pPr algn="l" defTabSz="572135" rtl="0" eaLnBrk="1" latinLnBrk="0" hangingPunct="1">
              <a:lnSpc>
                <a:spcPct val="120000"/>
              </a:lnSpc>
              <a:spcBef>
                <a:spcPct val="0"/>
              </a:spcBef>
              <a:buNone/>
              <a:defRPr sz="3005" kern="1200">
                <a:solidFill>
                  <a:schemeClr val="tx1"/>
                </a:solidFill>
                <a:latin typeface="+mj-lt"/>
                <a:ea typeface="+mj-ea"/>
                <a:cs typeface="+mj-cs"/>
              </a:defRPr>
            </a:lvl1pPr>
          </a:lstStyle>
          <a:p>
            <a:r>
              <a:rPr lang="zh-CN" altLang="en-US" sz="2000" dirty="0">
                <a:ln/>
                <a:solidFill>
                  <a:schemeClr val="accent6"/>
                </a:solidFill>
                <a:effectLst/>
                <a:latin typeface="微软雅黑 Light" panose="020B0502040204020203" charset="-122"/>
                <a:ea typeface="微软雅黑 Light" panose="020B0502040204020203" charset="-122"/>
              </a:rPr>
              <a:t>土壤修复与治理</a:t>
            </a:r>
          </a:p>
        </p:txBody>
      </p:sp>
      <p:sp>
        <p:nvSpPr>
          <p:cNvPr id="3" name="Text Box 16"/>
          <p:cNvSpPr/>
          <p:nvPr/>
        </p:nvSpPr>
        <p:spPr>
          <a:xfrm>
            <a:off x="442595" y="3649029"/>
            <a:ext cx="8258175" cy="1014730"/>
          </a:xfrm>
          <a:custGeom>
            <a:avLst/>
            <a:gdLst>
              <a:gd name="txL" fmla="*/ 0 w 8259445"/>
              <a:gd name="txT" fmla="*/ 0 h 1014729"/>
              <a:gd name="txR" fmla="*/ 8259445 w 8259445"/>
              <a:gd name="txB" fmla="*/ 1014729 h 1014729"/>
            </a:gdLst>
            <a:ahLst/>
            <a:cxnLst>
              <a:cxn ang="0">
                <a:pos x="8259445" y="507364"/>
              </a:cxn>
              <a:cxn ang="5400000">
                <a:pos x="4129722" y="1014729"/>
              </a:cxn>
              <a:cxn ang="10800000">
                <a:pos x="0" y="507364"/>
              </a:cxn>
              <a:cxn ang="16200000">
                <a:pos x="4129722" y="0"/>
              </a:cxn>
            </a:cxnLst>
            <a:rect l="txL" t="txT" r="txR" b="txB"/>
            <a:pathLst>
              <a:path w="8259445" h="1014729">
                <a:moveTo>
                  <a:pt x="0" y="0"/>
                </a:moveTo>
                <a:lnTo>
                  <a:pt x="8259445" y="0"/>
                </a:lnTo>
                <a:lnTo>
                  <a:pt x="8259445" y="0"/>
                </a:lnTo>
                <a:lnTo>
                  <a:pt x="8259445" y="1014729"/>
                </a:lnTo>
                <a:lnTo>
                  <a:pt x="8259445"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科学测土配方，结合纳米土壤修复、微生物有机肥、土壤营养改良、重金属固化及病虫害防治等系统工程技术，有效解决土壤酸化、沙化、板</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结、重金属及农药化肥残留、柑橘类黄龙病等病虫害问题，效果显著；</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复合纳米配方深度改善土壤结构，激活养分促进吸收，抑制消除土壤病害，减免农药化肥，合理调配土壤养分，治理重金属污染及降低放射性</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污染，纯天然原料无二次污染；</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适用于沙化、酸化、盐渍化、板结化、贫瘠化及病虫害等问题土壤。</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16"/>
          <p:cNvSpPr/>
          <p:nvPr/>
        </p:nvSpPr>
        <p:spPr>
          <a:xfrm>
            <a:off x="419100" y="834074"/>
            <a:ext cx="8258175" cy="1014730"/>
          </a:xfrm>
          <a:custGeom>
            <a:avLst/>
            <a:gdLst>
              <a:gd name="txL" fmla="*/ 0 w 8259445"/>
              <a:gd name="txT" fmla="*/ 0 h 1014729"/>
              <a:gd name="txR" fmla="*/ 8259445 w 8259445"/>
              <a:gd name="txB" fmla="*/ 1014729 h 1014729"/>
            </a:gdLst>
            <a:ahLst/>
            <a:cxnLst>
              <a:cxn ang="0">
                <a:pos x="8259445" y="507364"/>
              </a:cxn>
              <a:cxn ang="5400000">
                <a:pos x="4129722" y="1014729"/>
              </a:cxn>
              <a:cxn ang="10800000">
                <a:pos x="0" y="507364"/>
              </a:cxn>
              <a:cxn ang="16200000">
                <a:pos x="4129722" y="0"/>
              </a:cxn>
            </a:cxnLst>
            <a:rect l="txL" t="txT" r="txR" b="txB"/>
            <a:pathLst>
              <a:path w="8259445" h="1014729">
                <a:moveTo>
                  <a:pt x="0" y="0"/>
                </a:moveTo>
                <a:lnTo>
                  <a:pt x="8259445" y="0"/>
                </a:lnTo>
                <a:lnTo>
                  <a:pt x="8259445" y="0"/>
                </a:lnTo>
                <a:lnTo>
                  <a:pt x="8259445" y="1014729"/>
                </a:lnTo>
                <a:lnTo>
                  <a:pt x="8259445" y="1014729"/>
                </a:lnTo>
                <a:lnTo>
                  <a:pt x="0" y="1014729"/>
                </a:lnTo>
                <a:lnTo>
                  <a:pt x="0" y="101472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专门针对有机恶臭气体研制的高效复合微生物除臭菌剂，综合多种微生物分解、发酵、合成的功能，使有害气体无害化，加速有机污染物质的</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分解，能有效抑制病原微生物和腐败微生物的活动，消除产生恶臭味的有害物质，抑制有害虫卵发育，大量减少蚊虫；</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使用简单安全，适用范围广，见效快效果好，对不同环境具有广谱适应性，并可根据污染源特点进行菌剂复配，高效去除特定环境中的恶臭气</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体，纯天然原料，无二次污染；</a:t>
            </a:r>
          </a:p>
          <a:p>
            <a:pPr>
              <a:lnSpc>
                <a:spcPct val="120000"/>
              </a:lnSpc>
            </a:pPr>
            <a:r>
              <a:rPr lang="zh-CN" altLang="en-US" sz="1000">
                <a:latin typeface="微软雅黑 Light" panose="020B0502040204020203" charset="-122"/>
                <a:ea typeface="微软雅黑 Light" panose="020B0502040204020203" charset="-122"/>
                <a:sym typeface="黑体" panose="02010609060101010101" charset="-122"/>
              </a:rPr>
              <a:t>▪ 适用于垃圾场、污水处理厂、养殖场、化粪池、地下水道、景观水域、公共卫生间、密闭空调环境等众多场所的有机臭气。</a:t>
            </a:r>
          </a:p>
        </p:txBody>
      </p:sp>
      <p:sp>
        <p:nvSpPr>
          <p:cNvPr id="21508" name="标题 1"/>
          <p:cNvSpPr>
            <a:spLocks noGrp="1"/>
          </p:cNvSpPr>
          <p:nvPr/>
        </p:nvSpPr>
        <p:spPr>
          <a:xfrm>
            <a:off x="606425" y="248445"/>
            <a:ext cx="7886700" cy="633413"/>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nSpc>
                <a:spcPct val="120000"/>
              </a:lnSpc>
            </a:pPr>
            <a:r>
              <a:rPr lang="zh-CN" altLang="en-US" sz="2000" dirty="0">
                <a:ln/>
                <a:solidFill>
                  <a:schemeClr val="accent6"/>
                </a:solidFill>
                <a:effectLst/>
                <a:latin typeface="微软雅黑 Light" panose="020B0502040204020203" charset="-122"/>
                <a:ea typeface="微软雅黑 Light" panose="020B0502040204020203" charset="-122"/>
              </a:rPr>
              <a:t>环境生物除臭</a:t>
            </a:r>
          </a:p>
        </p:txBody>
      </p:sp>
      <p:sp>
        <p:nvSpPr>
          <p:cNvPr id="21509" name="Text Box 16"/>
          <p:cNvSpPr/>
          <p:nvPr/>
        </p:nvSpPr>
        <p:spPr>
          <a:xfrm>
            <a:off x="422275" y="2442529"/>
            <a:ext cx="8258175" cy="1198880"/>
          </a:xfrm>
          <a:custGeom>
            <a:avLst/>
            <a:gdLst>
              <a:gd name="txL" fmla="*/ 0 w 8259445"/>
              <a:gd name="txT" fmla="*/ 0 h 1198879"/>
              <a:gd name="txR" fmla="*/ 8259445 w 8259445"/>
              <a:gd name="txB" fmla="*/ 1198879 h 1198879"/>
            </a:gdLst>
            <a:ahLst/>
            <a:cxnLst>
              <a:cxn ang="0">
                <a:pos x="8259445" y="599439"/>
              </a:cxn>
              <a:cxn ang="5400000">
                <a:pos x="4129722" y="1198879"/>
              </a:cxn>
              <a:cxn ang="10800000">
                <a:pos x="0" y="599439"/>
              </a:cxn>
              <a:cxn ang="16200000">
                <a:pos x="4129722" y="0"/>
              </a:cxn>
            </a:cxnLst>
            <a:rect l="txL" t="txT" r="txR" b="txB"/>
            <a:pathLst>
              <a:path w="8259445" h="1198879">
                <a:moveTo>
                  <a:pt x="0" y="0"/>
                </a:moveTo>
                <a:lnTo>
                  <a:pt x="8259445" y="0"/>
                </a:lnTo>
                <a:lnTo>
                  <a:pt x="8259445" y="0"/>
                </a:lnTo>
                <a:lnTo>
                  <a:pt x="8259445" y="1198879"/>
                </a:lnTo>
                <a:lnTo>
                  <a:pt x="8259445" y="1198879"/>
                </a:lnTo>
                <a:lnTo>
                  <a:pt x="0" y="1198879"/>
                </a:lnTo>
                <a:lnTo>
                  <a:pt x="0" y="1198879"/>
                </a:lnTo>
                <a:lnTo>
                  <a:pt x="0" y="0"/>
                </a:lnTo>
                <a:lnTo>
                  <a:pt x="0" y="0"/>
                </a:lnTo>
                <a:close/>
              </a:path>
            </a:pathLst>
          </a:custGeom>
          <a:noFill/>
          <a:ln w="6350" cap="flat" cmpd="sng">
            <a:solidFill>
              <a:srgbClr val="D9D9D9"/>
            </a:solidFill>
            <a:prstDash val="solid"/>
            <a:miter/>
            <a:headEnd type="none" w="med" len="med"/>
            <a:tailEnd type="none" w="med" len="med"/>
          </a:ln>
        </p:spPr>
        <p:txBody>
          <a:bodyPr wrap="square" anchor="ctr">
            <a:spAutoFit/>
          </a:bodyPr>
          <a:lstStyle/>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以土壤修复与治理技术为基础，首先将矿山尾矿等被严重人为破坏的、不适合植物生长的土壤环境改造成适合植物生长的土壤环境，并辅</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以先进的植被恢复方法“宫胁法”，以生态学的“潜在自然植被”和“群落演替”的基本理论为依据，选择乡土种，即当地自然植被的主要乔、灌木的</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种类，应用“容器育苗”和“近自然”苗木种植技术，超常速、低造价地营造以地带性森林类型为主的“近自然森林”；</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植被群落结构完整、物种多样性丰富、生物量高、趋于稳定状态。由于选取的都是当地乡土种，其抗病虫害和自然灾害的能力强。“容器育苗”培</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育出来的苗木根系完整发达，一般其移植存活率可高达98％以上，并且每亩的平均成本只是传统种植的1/5；</a:t>
            </a:r>
          </a:p>
          <a:p>
            <a:pPr>
              <a:lnSpc>
                <a:spcPct val="120000"/>
              </a:lnSpc>
            </a:pPr>
            <a:r>
              <a:rPr lang="zh-CN" altLang="en-US" sz="1000" dirty="0">
                <a:latin typeface="微软雅黑 Light" panose="020B0502040204020203" charset="-122"/>
                <a:ea typeface="微软雅黑 Light" panose="020B0502040204020203" charset="-122"/>
                <a:sym typeface="黑体" panose="02010609060101010101" charset="-122"/>
              </a:rPr>
              <a:t>▪ 适用于矿山尾矿土壤修复、自然植被修复。</a:t>
            </a:r>
          </a:p>
        </p:txBody>
      </p:sp>
      <p:sp>
        <p:nvSpPr>
          <p:cNvPr id="21510" name="标题 1"/>
          <p:cNvSpPr>
            <a:spLocks noGrp="1"/>
          </p:cNvSpPr>
          <p:nvPr/>
        </p:nvSpPr>
        <p:spPr>
          <a:xfrm>
            <a:off x="588963" y="1810863"/>
            <a:ext cx="7886700" cy="704850"/>
          </a:xfrm>
          <a:prstGeom prst="rect">
            <a:avLst/>
          </a:prstGeom>
          <a:noFill/>
          <a:ln w="9525">
            <a:noFill/>
          </a:ln>
        </p:spPr>
        <p:txBody>
          <a:bodyPr wrap="square" lIns="75066" tIns="39034" rIns="75066" bIns="39034" anchor="ctr">
            <a:scene3d>
              <a:camera prst="orthographicFront"/>
              <a:lightRig rig="soft" dir="t">
                <a:rot lat="0" lon="0" rev="15600000"/>
              </a:lightRig>
            </a:scene3d>
            <a:sp3d extrusionH="57150" prstMaterial="softEdge">
              <a:bevelT w="25400" h="38100"/>
            </a:sp3d>
          </a:bodyPr>
          <a:lstStyle/>
          <a:p>
            <a:pPr>
              <a:lnSpc>
                <a:spcPct val="120000"/>
              </a:lnSpc>
            </a:pPr>
            <a:r>
              <a:rPr lang="zh-CN" altLang="en-US" sz="2000" dirty="0">
                <a:ln/>
                <a:solidFill>
                  <a:schemeClr val="accent6"/>
                </a:solidFill>
                <a:effectLst/>
                <a:latin typeface="微软雅黑 Light" panose="020B0502040204020203" charset="-122"/>
                <a:ea typeface="微软雅黑 Light" panose="020B0502040204020203" charset="-122"/>
              </a:rPr>
              <a:t>矿山土壤修复及复绿</a:t>
            </a:r>
          </a:p>
        </p:txBody>
      </p:sp>
      <p:sp>
        <p:nvSpPr>
          <p:cNvPr id="21511" name="任意多边形 14"/>
          <p:cNvSpPr/>
          <p:nvPr>
            <p:custDataLst>
              <p:tags r:id="rId2"/>
            </p:custDataLst>
          </p:nvPr>
        </p:nvSpPr>
        <p:spPr>
          <a:xfrm>
            <a:off x="660400" y="-1269"/>
            <a:ext cx="3051175" cy="283845"/>
          </a:xfrm>
          <a:custGeom>
            <a:avLst/>
            <a:gdLst>
              <a:gd name="txL" fmla="*/ 0 w 4067982"/>
              <a:gd name="txT" fmla="*/ 0 h 466379"/>
              <a:gd name="txR" fmla="*/ 4067982 w 4067982"/>
              <a:gd name="txB" fmla="*/ 466379 h 466379"/>
            </a:gdLst>
            <a:ahLst/>
            <a:cxnLst>
              <a:cxn ang="0">
                <a:pos x="546640" y="0"/>
              </a:cxn>
              <a:cxn ang="0">
                <a:pos x="576872" y="0"/>
              </a:cxn>
              <a:cxn ang="0">
                <a:pos x="868846" y="0"/>
              </a:cxn>
              <a:cxn ang="0">
                <a:pos x="1385254" y="0"/>
              </a:cxn>
              <a:cxn ang="0">
                <a:pos x="1415486" y="0"/>
              </a:cxn>
              <a:cxn ang="0">
                <a:pos x="1635053" y="0"/>
              </a:cxn>
              <a:cxn ang="0">
                <a:pos x="1665285" y="0"/>
              </a:cxn>
              <a:cxn ang="0">
                <a:pos x="1957258" y="0"/>
              </a:cxn>
              <a:cxn ang="0">
                <a:pos x="1962127" y="0"/>
              </a:cxn>
              <a:cxn ang="0">
                <a:pos x="2473666" y="0"/>
              </a:cxn>
              <a:cxn ang="0">
                <a:pos x="2503899" y="0"/>
              </a:cxn>
              <a:cxn ang="0">
                <a:pos x="3050540" y="0"/>
              </a:cxn>
              <a:cxn ang="0">
                <a:pos x="3019956" y="63472"/>
              </a:cxn>
              <a:cxn ang="0">
                <a:pos x="2503899" y="283845"/>
              </a:cxn>
              <a:cxn ang="0">
                <a:pos x="2473666" y="283845"/>
              </a:cxn>
              <a:cxn ang="0">
                <a:pos x="2181693" y="283845"/>
              </a:cxn>
              <a:cxn ang="0">
                <a:pos x="1665285" y="283845"/>
              </a:cxn>
              <a:cxn ang="0">
                <a:pos x="1635053" y="283845"/>
              </a:cxn>
              <a:cxn ang="0">
                <a:pos x="1415486" y="283845"/>
              </a:cxn>
              <a:cxn ang="0">
                <a:pos x="1385254" y="283845"/>
              </a:cxn>
              <a:cxn ang="0">
                <a:pos x="1093281" y="283845"/>
              </a:cxn>
              <a:cxn ang="0">
                <a:pos x="1088412" y="283845"/>
              </a:cxn>
              <a:cxn ang="0">
                <a:pos x="576872" y="283845"/>
              </a:cxn>
              <a:cxn ang="0">
                <a:pos x="546640" y="283845"/>
              </a:cxn>
              <a:cxn ang="0">
                <a:pos x="0" y="283845"/>
              </a:cxn>
              <a:cxn ang="0">
                <a:pos x="30582" y="220372"/>
              </a:cxn>
              <a:cxn ang="0">
                <a:pos x="546640" y="0"/>
              </a:cxn>
            </a:cxnLst>
            <a:rect l="txL" t="txT" r="txR" b="txB"/>
            <a:pathLst>
              <a:path w="4067982" h="466379">
                <a:moveTo>
                  <a:pt x="728961" y="0"/>
                </a:moveTo>
                <a:lnTo>
                  <a:pt x="769276" y="0"/>
                </a:lnTo>
                <a:lnTo>
                  <a:pt x="1158631" y="0"/>
                </a:lnTo>
                <a:lnTo>
                  <a:pt x="1847276" y="0"/>
                </a:lnTo>
                <a:lnTo>
                  <a:pt x="1887592" y="0"/>
                </a:lnTo>
                <a:lnTo>
                  <a:pt x="2180390" y="0"/>
                </a:lnTo>
                <a:lnTo>
                  <a:pt x="2220705" y="0"/>
                </a:lnTo>
                <a:lnTo>
                  <a:pt x="2610060" y="0"/>
                </a:lnTo>
                <a:lnTo>
                  <a:pt x="2616553" y="0"/>
                </a:lnTo>
                <a:lnTo>
                  <a:pt x="3298705" y="0"/>
                </a:lnTo>
                <a:lnTo>
                  <a:pt x="3339021" y="0"/>
                </a:lnTo>
                <a:lnTo>
                  <a:pt x="4067982" y="0"/>
                </a:lnTo>
                <a:lnTo>
                  <a:pt x="4027198" y="104290"/>
                </a:lnTo>
                <a:cubicBezTo>
                  <a:pt x="3913817" y="317075"/>
                  <a:pt x="3648384" y="466379"/>
                  <a:pt x="3339021" y="466379"/>
                </a:cubicBezTo>
                <a:lnTo>
                  <a:pt x="3298705" y="466379"/>
                </a:lnTo>
                <a:lnTo>
                  <a:pt x="2909351" y="466379"/>
                </a:lnTo>
                <a:lnTo>
                  <a:pt x="2220705" y="466379"/>
                </a:lnTo>
                <a:lnTo>
                  <a:pt x="2180390" y="466379"/>
                </a:lnTo>
                <a:lnTo>
                  <a:pt x="1887592" y="466379"/>
                </a:lnTo>
                <a:lnTo>
                  <a:pt x="1847276" y="466379"/>
                </a:lnTo>
                <a:lnTo>
                  <a:pt x="1457922" y="466379"/>
                </a:lnTo>
                <a:lnTo>
                  <a:pt x="1451429" y="466379"/>
                </a:lnTo>
                <a:lnTo>
                  <a:pt x="769276" y="466379"/>
                </a:lnTo>
                <a:lnTo>
                  <a:pt x="728961" y="466379"/>
                </a:lnTo>
                <a:lnTo>
                  <a:pt x="0" y="466379"/>
                </a:lnTo>
                <a:lnTo>
                  <a:pt x="40783" y="362089"/>
                </a:lnTo>
                <a:cubicBezTo>
                  <a:pt x="154164" y="149304"/>
                  <a:pt x="419597" y="0"/>
                  <a:pt x="728961" y="0"/>
                </a:cubicBezTo>
                <a:close/>
              </a:path>
            </a:pathLst>
          </a:custGeom>
          <a:solidFill>
            <a:schemeClr val="accent6">
              <a:lumMod val="60000"/>
              <a:lumOff val="40000"/>
            </a:schemeClr>
          </a:solidFill>
          <a:ln w="9525">
            <a:noFill/>
          </a:ln>
        </p:spPr>
        <p:txBody>
          <a:bodyPr wrap="square" lIns="162000" tIns="34290" rIns="135000" bIns="34290" anchor="ctr">
            <a:spAutoFit/>
          </a:bodyPr>
          <a:lstStyle/>
          <a:p>
            <a:pPr lvl="0" algn="ctr"/>
            <a:r>
              <a:rPr lang="zh-CN" altLang="en-US" sz="1400">
                <a:solidFill>
                  <a:schemeClr val="bg1"/>
                </a:solidFill>
                <a:latin typeface="微软雅黑 Light" panose="020B0502040204020203" charset="-122"/>
                <a:ea typeface="微软雅黑 Light" panose="020B0502040204020203" charset="-122"/>
                <a:sym typeface="黑体" panose="02010609060101010101" charset="-122"/>
              </a:rPr>
              <a:t>核心技术体系简介</a:t>
            </a:r>
          </a:p>
        </p:txBody>
      </p:sp>
      <p:pic>
        <p:nvPicPr>
          <p:cNvPr id="4108" name="图片 12"/>
          <p:cNvPicPr>
            <a:picLocks noChangeAspect="1"/>
          </p:cNvPicPr>
          <p:nvPr/>
        </p:nvPicPr>
        <p:blipFill>
          <a:blip r:embed="rId5">
            <a:clrChange>
              <a:clrFrom>
                <a:srgbClr val="FFFFFF">
                  <a:alpha val="100000"/>
                </a:srgbClr>
              </a:clrFrom>
              <a:clrTo>
                <a:srgbClr val="FFFFFF">
                  <a:alpha val="100000"/>
                  <a:alpha val="0"/>
                </a:srgbClr>
              </a:clrTo>
            </a:clrChange>
          </a:blip>
          <a:stretch>
            <a:fillRect/>
          </a:stretch>
        </p:blipFill>
        <p:spPr>
          <a:xfrm>
            <a:off x="1014095" y="3798730"/>
            <a:ext cx="5083810" cy="1666240"/>
          </a:xfrm>
          <a:prstGeom prst="rect">
            <a:avLst/>
          </a:prstGeom>
          <a:noFill/>
          <a:ln w="9525">
            <a:noFill/>
          </a:ln>
        </p:spPr>
      </p:pic>
      <p:sp>
        <p:nvSpPr>
          <p:cNvPr id="3" name="矩形标注 2"/>
          <p:cNvSpPr/>
          <p:nvPr/>
        </p:nvSpPr>
        <p:spPr>
          <a:xfrm>
            <a:off x="4729480" y="4029870"/>
            <a:ext cx="1858645" cy="379095"/>
          </a:xfrm>
          <a:prstGeom prst="wedgeRectCallout">
            <a:avLst>
              <a:gd name="adj1" fmla="val -41732"/>
              <a:gd name="adj2" fmla="val 8819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solidFill>
                  <a:schemeClr val="tx1"/>
                </a:solidFill>
                <a:latin typeface="微软雅黑 Light" panose="020B0502040204020203" charset="-122"/>
                <a:ea typeface="微软雅黑 Light" panose="020B0502040204020203" charset="-122"/>
                <a:sym typeface="+mn-ea"/>
              </a:rPr>
              <a:t>运用宫胁植树法进行矿山复绿</a:t>
            </a:r>
          </a:p>
          <a:p>
            <a:pPr algn="ctr"/>
            <a:r>
              <a:rPr lang="zh-CN" altLang="en-US" sz="900" dirty="0">
                <a:solidFill>
                  <a:schemeClr val="tx1"/>
                </a:solidFill>
                <a:latin typeface="微软雅黑 Light" panose="020B0502040204020203" charset="-122"/>
                <a:ea typeface="微软雅黑 Light" panose="020B0502040204020203" charset="-122"/>
              </a:rPr>
              <a:t>土建方案示意图</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76295"/>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i"/>
  <p:tag name="KSO_WM_UNIT_INDEX" val="1_1_1"/>
  <p:tag name="KSO_WM_UNIT_ID" val="diagram20168493_4*l_h_i*1_1_1"/>
  <p:tag name="KSO_WM_UNIT_LAYERLEVEL" val="1_1_1"/>
  <p:tag name="KSO_WM_DIAGRAM_GROUP_CODE" val="l1-1"/>
  <p:tag name="KSO_WM_UNIT_FILL_FORE_SCHEMECOLOR_INDEX" val="5"/>
  <p:tag name="KSO_WM_UNIT_FILL_TYPE" val="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f"/>
  <p:tag name="KSO_WM_UNIT_INDEX" val="1_1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DIAGRAM_GROUP_CODE" val="l1-1"/>
  <p:tag name="KSO_WM_UNIT_ID" val="diagram20168493_4*l_h_f*1_1_1"/>
  <p:tag name="KSO_WM_UNIT_TEXT_FILL_FORE_SCHEMECOLOR_INDEX" val="13"/>
  <p:tag name="KSO_WM_UNIT_TEXT_FILL_TYPE" val="1"/>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i"/>
  <p:tag name="KSO_WM_UNIT_INDEX" val="1_2_1"/>
  <p:tag name="KSO_WM_UNIT_ID" val="diagram20168493_4*l_h_i*1_2_1"/>
  <p:tag name="KSO_WM_UNIT_LAYERLEVEL" val="1_1_1"/>
  <p:tag name="KSO_WM_DIAGRAM_GROUP_CODE" val="l1-1"/>
  <p:tag name="KSO_WM_UNIT_FILL_FORE_SCHEMECOLOR_INDEX" val="5"/>
  <p:tag name="KSO_WM_UNIT_FILL_TYPE" val="1"/>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2_1"/>
  <p:tag name="KSO_WM_UNIT_TEXT_FILL_FORE_SCHEMECOLOR_INDEX" val="15"/>
  <p:tag name="KSO_WM_UNIT_TEXT_FILL_TYPE" val="1"/>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f"/>
  <p:tag name="KSO_WM_UNIT_INDEX" val="1_2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DIAGRAM_GROUP_CODE" val="l1-1"/>
  <p:tag name="KSO_WM_UNIT_ID" val="diagram20168493_4*l_h_f*1_2_1"/>
  <p:tag name="KSO_WM_UNIT_TEXT_FILL_FORE_SCHEMECOLOR_INDEX" val="13"/>
  <p:tag name="KSO_WM_UNIT_TEXT_FILL_TYPE" val="1"/>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i"/>
  <p:tag name="KSO_WM_UNIT_INDEX" val="1_3_1"/>
  <p:tag name="KSO_WM_UNIT_ID" val="diagram20168493_4*l_h_i*1_3_1"/>
  <p:tag name="KSO_WM_UNIT_LAYERLEVEL" val="1_1_1"/>
  <p:tag name="KSO_WM_DIAGRAM_GROUP_CODE" val="l1-1"/>
  <p:tag name="KSO_WM_UNIT_FILL_FORE_SCHEMECOLOR_INDEX" val="5"/>
  <p:tag name="KSO_WM_UNIT_FILL_TYPE" val="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3_1"/>
  <p:tag name="KSO_WM_UNIT_TEXT_FILL_FORE_SCHEMECOLOR_INDEX" val="15"/>
  <p:tag name="KSO_WM_UNIT_TEXT_FILL_TYPE" val="1"/>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f"/>
  <p:tag name="KSO_WM_UNIT_INDEX" val="1_3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DIAGRAM_GROUP_CODE" val="l1-1"/>
  <p:tag name="KSO_WM_UNIT_ID" val="diagram20168493_4*l_h_f*1_3_1"/>
  <p:tag name="KSO_WM_UNIT_TEXT_FILL_FORE_SCHEMECOLOR_INDEX" val="13"/>
  <p:tag name="KSO_WM_UNIT_TEXT_FILL_TYPE" val="1"/>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i"/>
  <p:tag name="KSO_WM_UNIT_INDEX" val="1_4_1"/>
  <p:tag name="KSO_WM_UNIT_ID" val="diagram20168493_4*l_h_i*1_4_1"/>
  <p:tag name="KSO_WM_UNIT_LAYERLEVEL" val="1_1_1"/>
  <p:tag name="KSO_WM_DIAGRAM_GROUP_CODE" val="l1-1"/>
  <p:tag name="KSO_WM_UNIT_FILL_FORE_SCHEMECOLOR_INDEX" val="5"/>
  <p:tag name="KSO_WM_UNI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4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4_1"/>
  <p:tag name="KSO_WM_UNIT_TEXT_FILL_FORE_SCHEMECOLOR_INDEX" val="15"/>
  <p:tag name="KSO_WM_UNIT_TEXT_FILL_TYPE" val="1"/>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f"/>
  <p:tag name="KSO_WM_UNIT_INDEX" val="1_4_1"/>
  <p:tag name="KSO_WM_UNIT_LAYERLEVEL" val="1_1_1"/>
  <p:tag name="KSO_WM_UNIT_VALUE" val="42"/>
  <p:tag name="KSO_WM_UNIT_HIGHLIGHT" val="0"/>
  <p:tag name="KSO_WM_UNIT_COMPATIBLE" val="0"/>
  <p:tag name="KSO_WM_UNIT_CLEAR" val="0"/>
  <p:tag name="KSO_WM_UNIT_PRESET_TEXT_INDEX" val="4"/>
  <p:tag name="KSO_WM_UNIT_PRESET_TEXT_LEN" val="57"/>
  <p:tag name="KSO_WM_DIAGRAM_GROUP_CODE" val="l1-1"/>
  <p:tag name="KSO_WM_UNIT_ID" val="diagram20168493_4*l_h_f*1_4_1"/>
  <p:tag name="KSO_WM_UNIT_TEXT_FILL_FORE_SCHEMECOLOR_INDEX" val="13"/>
  <p:tag name="KSO_WM_UNIT_TEXT_FILL_TYPE" val="1"/>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1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1_1"/>
  <p:tag name="KSO_WM_UNIT_TEXT_FILL_FORE_SCHEMECOLOR_INDEX" val="15"/>
  <p:tag name="KSO_WM_UNIT_TEXT_FILL_TYPE" val="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2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2_1"/>
  <p:tag name="KSO_WM_UNIT_TEXT_FILL_FORE_SCHEMECOLOR_INDEX" val="15"/>
  <p:tag name="KSO_WM_UNIT_TEXT_FILL_TYPE" val="1"/>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493"/>
  <p:tag name="KSO_WM_UNIT_TYPE" val="l_h_a"/>
  <p:tag name="KSO_WM_UNIT_INDEX" val="1_3_1"/>
  <p:tag name="KSO_WM_UNIT_LAYERLEVEL" val="1_1_1"/>
  <p:tag name="KSO_WM_UNIT_VALUE" val="11"/>
  <p:tag name="KSO_WM_UNIT_HIGHLIGHT" val="0"/>
  <p:tag name="KSO_WM_UNIT_COMPATIBLE" val="0"/>
  <p:tag name="KSO_WM_UNIT_CLEAR" val="0"/>
  <p:tag name="KSO_WM_UNIT_PRESET_TEXT_INDEX" val="3"/>
  <p:tag name="KSO_WM_UNIT_PRESET_TEXT_LEN" val="12"/>
  <p:tag name="KSO_WM_DIAGRAM_GROUP_CODE" val="l1-1"/>
  <p:tag name="KSO_WM_UNIT_ID" val="diagram20168493_4*l_h_a*1_3_1"/>
  <p:tag name="KSO_WM_UNIT_TEXT_FILL_FORE_SCHEMECOLOR_INDEX" val="15"/>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i"/>
  <p:tag name="KSO_WM_UNIT_INDEX" val="1_4"/>
  <p:tag name="KSO_WM_UNIT_ID" val="256*r_i*1_4"/>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12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VALUE" val="72"/>
  <p:tag name="KSO_WM_UNIT_HIGHLIGHT" val="0"/>
  <p:tag name="KSO_WM_UNIT_COMPATIBLE" val="0"/>
  <p:tag name="KSO_WM_UNIT_PRESET_TEXT_INDEX" val="3"/>
  <p:tag name="KSO_WM_UNIT_PRESET_TEXT_LEN" val="17"/>
  <p:tag name="KSO_WM_UNIT_TYPE" val="r_i"/>
  <p:tag name="KSO_WM_UNIT_INDEX" val="1_5"/>
  <p:tag name="KSO_WM_UNIT_ID" val="256*r_i*1_5"/>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TEXT_FILL_FORE_SCHEMECOLOR_INDEX" val="5"/>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i"/>
  <p:tag name="KSO_WM_UNIT_INDEX" val="1_6"/>
  <p:tag name="KSO_WM_UNIT_ID" val="256*r_i*1_6"/>
  <p:tag name="KSO_WM_UNIT_CLEAR" val="1"/>
  <p:tag name="KSO_WM_UNIT_LAYERLEVEL" val="1_1"/>
  <p:tag name="KSO_WM_DIAGRAM_GROUP_CODE" val="r1-1"/>
  <p:tag name="KSO_WM_UNIT_DIAGRAM_CONTRAST_TITLE_CNT" val="2"/>
  <p:tag name="KSO_WM_UNIT_DIAGRAM_DIMENSION_TITLE_CNT" val="1"/>
  <p:tag name="KSO_WM_UNIT_FILL_FORE_SCHEMECOLOR_INDEX" val="13"/>
  <p:tag name="KSO_WM_UNIT_FILL_TYPE" val="1"/>
  <p:tag name="KSO_WM_UNIT_TEXT_FILL_FORE_SCHEMECOLOR_INDEX" val="2"/>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t"/>
  <p:tag name="KSO_WM_UNIT_INDEX" val="1_2"/>
  <p:tag name="KSO_WM_UNIT_ID" val="256*r_t*1_2"/>
  <p:tag name="KSO_WM_UNIT_CLEAR" val="1"/>
  <p:tag name="KSO_WM_UNIT_LAYERLEVEL" val="1_1"/>
  <p:tag name="KSO_WM_UNIT_DIAGRAM_CONTRAST_TITLE_CNT" val="2"/>
  <p:tag name="KSO_WM_UNIT_DIAGRAM_DIMENSION_TITLE_CNT" val="1"/>
  <p:tag name="KSO_WM_UNIT_VALUE" val="26"/>
  <p:tag name="KSO_WM_UNIT_HIGHLIGHT" val="0"/>
  <p:tag name="KSO_WM_UNIT_COMPATIBLE" val="0"/>
  <p:tag name="KSO_WM_UNIT_PRESET_TEXT_INDEX" val="3"/>
  <p:tag name="KSO_WM_UNIT_PRESET_TEXT_LEN" val="5"/>
  <p:tag name="KSO_WM_DIAGRAM_GROUP_CODE" val="r1-1"/>
  <p:tag name="KSO_WM_UNIT_FILL_FORE_SCHEMECOLOR_INDEX" val="6"/>
  <p:tag name="KSO_WM_UNIT_FILL_TYPE" val="1"/>
</p:tagLst>
</file>

<file path=ppt/tags/tag12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i"/>
  <p:tag name="KSO_WM_UNIT_INDEX" val="1_1"/>
  <p:tag name="KSO_WM_UNIT_ID" val="256*r_i*1_1"/>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VALUE" val="72"/>
  <p:tag name="KSO_WM_UNIT_HIGHLIGHT" val="0"/>
  <p:tag name="KSO_WM_UNIT_COMPATIBLE" val="0"/>
  <p:tag name="KSO_WM_UNIT_PRESET_TEXT_INDEX" val="3"/>
  <p:tag name="KSO_WM_UNIT_PRESET_TEXT_LEN" val="17"/>
  <p:tag name="KSO_WM_UNIT_TYPE" val="r_i"/>
  <p:tag name="KSO_WM_UNIT_INDEX" val="1_2"/>
  <p:tag name="KSO_WM_UNIT_ID" val="256*r_i*1_2"/>
  <p:tag name="KSO_WM_UNIT_CLEAR" val="1"/>
  <p:tag name="KSO_WM_UNIT_LAYERLEVEL" val="1_1"/>
  <p:tag name="KSO_WM_DIAGRAM_GROUP_CODE" val="r1-1"/>
  <p:tag name="KSO_WM_UNIT_DIAGRAM_CONTRAST_TITLE_CNT" val="2"/>
  <p:tag name="KSO_WM_UNIT_DIAGRAM_DIMENSION_TITLE_CNT" val="1"/>
  <p:tag name="KSO_WM_UNIT_FILL_FORE_SCHEMECOLOR_INDEX" val="5"/>
  <p:tag name="KSO_WM_UNIT_FILL_TYPE" val="1"/>
  <p:tag name="KSO_WM_UNIT_TEXT_FILL_FORE_SCHEMECOLOR_INDEX" val="5"/>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i"/>
  <p:tag name="KSO_WM_UNIT_INDEX" val="1_3"/>
  <p:tag name="KSO_WM_UNIT_ID" val="256*r_i*1_3"/>
  <p:tag name="KSO_WM_UNIT_CLEAR" val="1"/>
  <p:tag name="KSO_WM_UNIT_LAYERLEVEL" val="1_1"/>
  <p:tag name="KSO_WM_DIAGRAM_GROUP_CODE" val="r1-1"/>
  <p:tag name="KSO_WM_UNIT_DIAGRAM_CONTRAST_TITLE_CNT" val="2"/>
  <p:tag name="KSO_WM_UNIT_DIAGRAM_DIMENSION_TITLE_CNT" val="1"/>
  <p:tag name="KSO_WM_UNIT_FILL_FORE_SCHEMECOLOR_INDEX" val="13"/>
  <p:tag name="KSO_WM_UNIT_FILL_TYPE" val="1"/>
  <p:tag name="KSO_WM_UNIT_TEXT_FILL_FORE_SCHEMECOLOR_INDEX" val="2"/>
  <p:tag name="KSO_WM_UNIT_TEXT_FILL_TYPE" val="1"/>
</p:tagLst>
</file>

<file path=ppt/tags/tag12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t"/>
  <p:tag name="KSO_WM_UNIT_INDEX" val="1_1"/>
  <p:tag name="KSO_WM_UNIT_ID" val="256*r_t*1_1"/>
  <p:tag name="KSO_WM_UNIT_CLEAR" val="1"/>
  <p:tag name="KSO_WM_UNIT_LAYERLEVEL" val="1_1"/>
  <p:tag name="KSO_WM_UNIT_DIAGRAM_CONTRAST_TITLE_CNT" val="2"/>
  <p:tag name="KSO_WM_UNIT_DIAGRAM_DIMENSION_TITLE_CNT" val="1"/>
  <p:tag name="KSO_WM_UNIT_VALUE" val="26"/>
  <p:tag name="KSO_WM_UNIT_HIGHLIGHT" val="0"/>
  <p:tag name="KSO_WM_UNIT_COMPATIBLE" val="0"/>
  <p:tag name="KSO_WM_UNIT_PRESET_TEXT_INDEX" val="3"/>
  <p:tag name="KSO_WM_UNIT_PRESET_TEXT_LEN" val="5"/>
  <p:tag name="KSO_WM_DIAGRAM_GROUP_CODE" val="r1-1"/>
  <p:tag name="KSO_WM_UNIT_FILL_FORE_SCHEMECOLOR_INDEX" val="6"/>
  <p:tag name="KSO_WM_UNIT_FILL_TYPE" val="1"/>
</p:tagLst>
</file>

<file path=ppt/tags/tag12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198"/>
  <p:tag name="KSO_WM_TAG_VERSION" val="1.0"/>
  <p:tag name="KSO_WM_SLIDE_ID" val="basetag20164198_2"/>
  <p:tag name="KSO_WM_SLIDE_INDEX" val="2"/>
  <p:tag name="KSO_WM_SLIDE_ITEM_CNT" val="0"/>
  <p:tag name="KSO_WM_SLIDE_TYPE" val="text"/>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a"/>
  <p:tag name="KSO_WM_UNIT_INDEX" val="1_4_1"/>
  <p:tag name="KSO_WM_UNIT_ID" val="258*l_h_a*1_4_1"/>
  <p:tag name="KSO_WM_UNIT_CLEAR" val="1"/>
  <p:tag name="KSO_WM_UNIT_LAYERLEVEL" val="1_1_1"/>
  <p:tag name="KSO_WM_UNIT_VALUE" val="24"/>
  <p:tag name="KSO_WM_UNIT_HIGHLIGHT" val="0"/>
  <p:tag name="KSO_WM_UNIT_COMPATIBLE" val="0"/>
  <p:tag name="KSO_WM_UNIT_PRESET_TEXT" val="LOREM"/>
  <p:tag name="KSO_WM_BEAUTIFY_FLAG" val="#wm#"/>
  <p:tag name="KSO_WM_DIAGRAM_GROUP_CODE" val="l1-1"/>
  <p:tag name="KSO_WM_UNIT_FILL_FORE_SCHEMECOLOR_INDEX" val="8"/>
  <p:tag name="KSO_WM_UNIT_FILL_TYPE" val="1"/>
  <p:tag name="KSO_WM_UNIT_TEXT_FILL_FORE_SCHEMECOLOR_INDEX" val="2"/>
  <p:tag name="KSO_WM_UNIT_TEXT_FILL_TYPE" val="1"/>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a"/>
  <p:tag name="KSO_WM_UNIT_INDEX" val="1_1_1"/>
  <p:tag name="KSO_WM_UNIT_ID" val="258*l_h_a*1_1_1"/>
  <p:tag name="KSO_WM_UNIT_CLEAR" val="1"/>
  <p:tag name="KSO_WM_UNIT_LAYERLEVEL" val="1_1_1"/>
  <p:tag name="KSO_WM_UNIT_VALUE" val="28"/>
  <p:tag name="KSO_WM_UNIT_HIGHLIGHT" val="0"/>
  <p:tag name="KSO_WM_UNIT_COMPATIBLE" val="0"/>
  <p:tag name="KSO_WM_UNIT_PRESET_TEXT" val="LOREM"/>
  <p:tag name="KSO_WM_BEAUTIFY_FLAG" val="#wm#"/>
  <p:tag name="KSO_WM_DIAGRAM_GROUP_CODE" val="l1-1"/>
  <p:tag name="KSO_WM_UNIT_FILL_FORE_SCHEMECOLOR_INDEX" val="5"/>
  <p:tag name="KSO_WM_UNIT_FILL_TYPE" val="1"/>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6_3*i*3"/>
  <p:tag name="KSO_WM_TEMPLATE_CATEGORY" val="diagram"/>
  <p:tag name="KSO_WM_TEMPLATE_INDEX" val="796"/>
  <p:tag name="KSO_WM_UNIT_INDEX" val="3"/>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a"/>
  <p:tag name="KSO_WM_UNIT_INDEX" val="1_3_1"/>
  <p:tag name="KSO_WM_UNIT_ID" val="258*l_h_a*1_3_1"/>
  <p:tag name="KSO_WM_UNIT_CLEAR" val="1"/>
  <p:tag name="KSO_WM_UNIT_LAYERLEVEL" val="1_1_1"/>
  <p:tag name="KSO_WM_UNIT_VALUE" val="24"/>
  <p:tag name="KSO_WM_UNIT_HIGHLIGHT" val="0"/>
  <p:tag name="KSO_WM_UNIT_COMPATIBLE" val="0"/>
  <p:tag name="KSO_WM_UNIT_PRESET_TEXT" val="LOREM"/>
  <p:tag name="KSO_WM_BEAUTIFY_FLAG" val="#wm#"/>
  <p:tag name="KSO_WM_DIAGRAM_GROUP_CODE" val="l1-1"/>
  <p:tag name="KSO_WM_UNIT_FILL_FORE_SCHEMECOLOR_INDEX" val="7"/>
  <p:tag name="KSO_WM_UNIT_FILL_TYPE" val="1"/>
  <p:tag name="KSO_WM_UNIT_TEXT_FILL_FORE_SCHEMECOLOR_INDEX" val="2"/>
  <p:tag name="KSO_WM_UNIT_TEXT_FILL_TYPE" val="1"/>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6_3*i*9"/>
  <p:tag name="KSO_WM_TEMPLATE_CATEGORY" val="diagram"/>
  <p:tag name="KSO_WM_TEMPLATE_INDEX" val="796"/>
  <p:tag name="KSO_WM_UNIT_INDEX" val="9"/>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a"/>
  <p:tag name="KSO_WM_UNIT_INDEX" val="1_2_1"/>
  <p:tag name="KSO_WM_UNIT_ID" val="258*l_h_a*1_2_1"/>
  <p:tag name="KSO_WM_UNIT_CLEAR" val="1"/>
  <p:tag name="KSO_WM_UNIT_LAYERLEVEL" val="1_1_1"/>
  <p:tag name="KSO_WM_UNIT_VALUE" val="26"/>
  <p:tag name="KSO_WM_UNIT_HIGHLIGHT" val="0"/>
  <p:tag name="KSO_WM_UNIT_COMPATIBLE" val="0"/>
  <p:tag name="KSO_WM_UNIT_PRESET_TEXT" val="LOREM"/>
  <p:tag name="KSO_WM_BEAUTIFY_FLAG" val="#wm#"/>
  <p:tag name="KSO_WM_DIAGRAM_GROUP_CODE" val="l1-1"/>
  <p:tag name="KSO_WM_UNIT_FILL_FORE_SCHEMECOLOR_INDEX" val="6"/>
  <p:tag name="KSO_WM_UNIT_FILL_TYPE" val="1"/>
  <p:tag name="KSO_WM_UNIT_TEXT_FILL_FORE_SCHEMECOLOR_INDEX" val="2"/>
  <p:tag name="KSO_WM_UNIT_TEXT_FILL_TYPE" val="1"/>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6_3*i*15"/>
  <p:tag name="KSO_WM_TEMPLATE_CATEGORY" val="diagram"/>
  <p:tag name="KSO_WM_TEMPLATE_INDEX" val="796"/>
  <p:tag name="KSO_WM_UNIT_INDEX" val="15"/>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796_3*i*20"/>
  <p:tag name="KSO_WM_TEMPLATE_CATEGORY" val="diagram"/>
  <p:tag name="KSO_WM_TEMPLATE_INDEX" val="796"/>
  <p:tag name="KSO_WM_UNIT_INDEX" val="2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9"/>
  <p:tag name="KSO_WM_UNIT_ID" val="258*l_i*1_9"/>
  <p:tag name="KSO_WM_UNIT_CLEAR" val="1"/>
  <p:tag name="KSO_WM_UNIT_LAYERLEVEL" val="1_1"/>
  <p:tag name="KSO_WM_BEAUTIFY_FLAG" val="#wm#"/>
  <p:tag name="KSO_WM_DIAGRAM_GROUP_CODE" val="l1-1"/>
  <p:tag name="KSO_WM_UNIT_TEXT_FILL_FORE_SCHEMECOLOR_INDEX" val="14"/>
  <p:tag name="KSO_WM_UNIT_TEXT_FILL_TYPE" val="1"/>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10"/>
  <p:tag name="KSO_WM_UNIT_ID" val="258*l_i*1_10"/>
  <p:tag name="KSO_WM_UNIT_CLEAR" val="1"/>
  <p:tag name="KSO_WM_UNIT_LAYERLEVEL" val="1_1"/>
  <p:tag name="KSO_WM_BEAUTIFY_FLAG" val="#wm#"/>
  <p:tag name="KSO_WM_DIAGRAM_GROUP_CODE" val="l1-1"/>
  <p:tag name="KSO_WM_UNIT_TEXT_FILL_FORE_SCHEMECOLOR_INDEX" val="14"/>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11"/>
  <p:tag name="KSO_WM_UNIT_ID" val="258*l_i*1_11"/>
  <p:tag name="KSO_WM_UNIT_CLEAR" val="1"/>
  <p:tag name="KSO_WM_UNIT_LAYERLEVEL" val="1_1"/>
  <p:tag name="KSO_WM_BEAUTIFY_FLAG" val="#wm#"/>
  <p:tag name="KSO_WM_DIAGRAM_GROUP_CODE" val="l1-1"/>
  <p:tag name="KSO_WM_UNIT_TEXT_FILL_FORE_SCHEMECOLOR_INDEX" val="14"/>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12"/>
  <p:tag name="KSO_WM_UNIT_ID" val="258*l_i*1_12"/>
  <p:tag name="KSO_WM_UNIT_CLEAR" val="1"/>
  <p:tag name="KSO_WM_UNIT_LAYERLEVEL" val="1_1"/>
  <p:tag name="KSO_WM_BEAUTIFY_FLAG" val="#wm#"/>
  <p:tag name="KSO_WM_DIAGRAM_GROUP_CODE" val="l1-1"/>
  <p:tag name="KSO_WM_UNIT_TEXT_FILL_FORE_SCHEMECOLOR_INDEX" val="14"/>
  <p:tag name="KSO_WM_UNIT_TEXT_FILL_TYPE" val="1"/>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7"/>
  <p:tag name="KSO_WM_UNIT_ID" val="258*l_i*1_7"/>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8"/>
  <p:tag name="KSO_WM_UNIT_ID" val="258*l_i*1_8"/>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a"/>
  <p:tag name="KSO_WM_UNIT_INDEX" val="1_2_4_1"/>
  <p:tag name="KSO_WM_UNIT_LAYERLEVEL" val="1_1_1_1"/>
  <p:tag name="KSO_WM_UNIT_VALUE" val="12"/>
  <p:tag name="KSO_WM_UNIT_HIGHLIGHT" val="0"/>
  <p:tag name="KSO_WM_UNIT_COMPATIBLE" val="0"/>
  <p:tag name="KSO_WM_UNIT_CLEAR" val="0"/>
  <p:tag name="KSO_WM_DIAGRAM_GROUP_CODE" val="n1-1"/>
  <p:tag name="KSO_WM_UNIT_ID" val="diagram20170159_4*n_h_h_a*1_2_4_1"/>
  <p:tag name="KSO_WM_UNIT_PRESET_TEXT" val="LOREM IPSUM"/>
  <p:tag name="KSO_WM_UNIT_TEXT_FILL_FORE_SCHEMECOLOR_INDEX" val="6"/>
  <p:tag name="KSO_WM_UNIT_TEXT_FILL_TYPE"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5"/>
  <p:tag name="KSO_WM_UNIT_ID" val="258*l_i*1_5"/>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6"/>
  <p:tag name="KSO_WM_UNIT_ID" val="258*l_i*1_6"/>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3"/>
  <p:tag name="KSO_WM_UNIT_ID" val="258*l_i*1_3"/>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3"/>
  <p:tag name="KSO_WM_UNIT_TEXT_FILL_TYPE" val="1"/>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4"/>
  <p:tag name="KSO_WM_UNIT_ID" val="258*l_i*1_4"/>
  <p:tag name="KSO_WM_UNIT_CLEAR" val="1"/>
  <p:tag name="KSO_WM_UNIT_LAYERLEVEL" val="1_1"/>
  <p:tag name="KSO_WM_BEAUTIFY_FLAG" val="#wm#"/>
  <p:tag name="KSO_WM_DIAGRAM_GROUP_CODE" val="l1-1"/>
  <p:tag name="KSO_WM_UNIT_FILL_FORE_SCHEMECOLOR_INDEX" val="7"/>
  <p:tag name="KSO_WM_UNIT_FILL_TYPE" val="1"/>
  <p:tag name="KSO_WM_UNIT_TEXT_FILL_FORE_SCHEMECOLOR_INDEX" val="13"/>
  <p:tag name="KSO_WM_UNIT_TEXT_FILL_TYPE" val="1"/>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1"/>
  <p:tag name="KSO_WM_UNIT_ID" val="258*l_i*1_1"/>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3"/>
  <p:tag name="KSO_WM_UNIT_TEXT_FILL_TYPE" val="1"/>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i"/>
  <p:tag name="KSO_WM_UNIT_INDEX" val="1_2"/>
  <p:tag name="KSO_WM_UNIT_ID" val="258*l_i*1_2"/>
  <p:tag name="KSO_WM_UNIT_CLEAR" val="1"/>
  <p:tag name="KSO_WM_UNIT_LAYERLEVEL" val="1_1"/>
  <p:tag name="KSO_WM_BEAUTIFY_FLAG" val="#wm#"/>
  <p:tag name="KSO_WM_DIAGRAM_GROUP_CODE" val="l1-1"/>
  <p:tag name="KSO_WM_UNIT_FILL_FORE_SCHEMECOLOR_INDEX" val="8"/>
  <p:tag name="KSO_WM_UNIT_FILL_TYPE" val="1"/>
  <p:tag name="KSO_WM_UNIT_TEXT_FILL_FORE_SCHEMECOLOR_INDEX" val="13"/>
  <p:tag name="KSO_WM_UNIT_TEXT_FILL_TYPE" val="1"/>
</p:tagLst>
</file>

<file path=ppt/tags/tag1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1"/>
  <p:tag name="KSO_WM_UNIT_ID" val="diagram160049_6*m_i*1_1"/>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2"/>
  <p:tag name="KSO_WM_UNIT_ID" val="diagram160049_6*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a"/>
  <p:tag name="KSO_WM_UNIT_INDEX" val="1_2_2_1"/>
  <p:tag name="KSO_WM_UNIT_LAYERLEVEL" val="1_1_1_1"/>
  <p:tag name="KSO_WM_UNIT_VALUE" val="12"/>
  <p:tag name="KSO_WM_UNIT_HIGHLIGHT" val="0"/>
  <p:tag name="KSO_WM_UNIT_COMPATIBLE" val="0"/>
  <p:tag name="KSO_WM_UNIT_CLEAR" val="0"/>
  <p:tag name="KSO_WM_DIAGRAM_GROUP_CODE" val="n1-1"/>
  <p:tag name="KSO_WM_UNIT_ID" val="diagram20170159_4*n_h_h_a*1_2_2_1"/>
  <p:tag name="KSO_WM_UNIT_PRESET_TEXT" val="LOREM IPSUM"/>
  <p:tag name="KSO_WM_UNIT_TEXT_FILL_FORE_SCHEMECOLOR_INDEX" val="6"/>
  <p:tag name="KSO_WM_UNIT_TEXT_FILL_TYPE" val="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1_1"/>
  <p:tag name="KSO_WM_UNIT_ID" val="diagram160049_6*m_h_f*1_1_1"/>
  <p:tag name="KSO_WM_UNIT_CLEAR" val="1"/>
  <p:tag name="KSO_WM_UNIT_LAYERLEVEL" val="1_1_1"/>
  <p:tag name="KSO_WM_UNIT_VALUE" val="80"/>
  <p:tag name="KSO_WM_UNIT_HIGHLIGHT" val="0"/>
  <p:tag name="KSO_WM_UNIT_COMPATIBLE" val="0"/>
  <p:tag name="KSO_WM_UNIT_PRESET_TEXT_INDEX" val="4"/>
  <p:tag name="KSO_WM_UNIT_PRESET_TEXT_LEN" val="80"/>
  <p:tag name="KSO_WM_DIAGRAM_GROUP_CODE" val="m1-1"/>
  <p:tag name="KSO_WM_UNIT_TEXT_FILL_FORE_SCHEMECOLOR_INDEX" val="13"/>
  <p:tag name="KSO_WM_UNIT_TEXT_FILL_TYPE" val="1"/>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3"/>
  <p:tag name="KSO_WM_UNIT_ID" val="diagram160049_6*m_i*1_3"/>
  <p:tag name="KSO_WM_UNIT_CLEAR" val="1"/>
  <p:tag name="KSO_WM_UNIT_LAYERLEVEL" val="1_1"/>
  <p:tag name="KSO_WM_DIAGRAM_GROUP_CODE" val="m1-1"/>
  <p:tag name="KSO_WM_UNIT_FILL_FORE_SCHEMECOLOR_INDEX" val="5"/>
  <p:tag name="KSO_WM_UNIT_FILL_TYPE" val="1"/>
  <p:tag name="KSO_WM_UNIT_TEXT_FILL_FORE_SCHEMECOLOR_INDEX" val="2"/>
  <p:tag name="KSO_WM_UNIT_TEXT_FILL_TYPE" val="1"/>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2"/>
  <p:tag name="KSO_WM_UNIT_ID" val="diagram160049_6*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1_1"/>
  <p:tag name="KSO_WM_UNIT_ID" val="diagram160049_6*m_h_f*1_1_1"/>
  <p:tag name="KSO_WM_UNIT_CLEAR" val="1"/>
  <p:tag name="KSO_WM_UNIT_LAYERLEVEL" val="1_1_1"/>
  <p:tag name="KSO_WM_UNIT_VALUE" val="80"/>
  <p:tag name="KSO_WM_UNIT_HIGHLIGHT" val="0"/>
  <p:tag name="KSO_WM_UNIT_COMPATIBLE" val="0"/>
  <p:tag name="KSO_WM_UNIT_PRESET_TEXT_INDEX" val="4"/>
  <p:tag name="KSO_WM_UNIT_PRESET_TEXT_LEN" val="80"/>
  <p:tag name="KSO_WM_DIAGRAM_GROUP_CODE" val="m1-1"/>
  <p:tag name="KSO_WM_UNIT_TEXT_FILL_FORE_SCHEMECOLOR_INDEX" val="13"/>
  <p:tag name="KSO_WM_UNIT_TEXT_FILL_TYPE" val="1"/>
</p:tagLst>
</file>

<file path=ppt/tags/tag1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2"/>
  <p:tag name="KSO_WM_UNIT_ID" val="diagram160049_6*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1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f"/>
  <p:tag name="KSO_WM_UNIT_INDEX" val="1_1_1"/>
  <p:tag name="KSO_WM_UNIT_ID" val="diagram160049_6*m_h_f*1_1_1"/>
  <p:tag name="KSO_WM_UNIT_CLEAR" val="1"/>
  <p:tag name="KSO_WM_UNIT_LAYERLEVEL" val="1_1_1"/>
  <p:tag name="KSO_WM_UNIT_VALUE" val="80"/>
  <p:tag name="KSO_WM_UNIT_HIGHLIGHT" val="0"/>
  <p:tag name="KSO_WM_UNIT_COMPATIBLE" val="0"/>
  <p:tag name="KSO_WM_UNIT_PRESET_TEXT_INDEX" val="4"/>
  <p:tag name="KSO_WM_UNIT_PRESET_TEXT_LEN" val="80"/>
  <p:tag name="KSO_WM_DIAGRAM_GROUP_CODE" val="m1-1"/>
  <p:tag name="KSO_WM_UNIT_TEXT_FILL_FORE_SCHEMECOLOR_INDEX" val="13"/>
  <p:tag name="KSO_WM_UNIT_TEXT_FILL_TYPE" val="1"/>
</p:tagLst>
</file>

<file path=ppt/tags/tag1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f"/>
  <p:tag name="KSO_WM_UNIT_INDEX" val="1_2_2_1"/>
  <p:tag name="KSO_WM_UNIT_LAYERLEVEL" val="1_1_1_1"/>
  <p:tag name="KSO_WM_UNIT_VALUE" val="24"/>
  <p:tag name="KSO_WM_UNIT_HIGHLIGHT" val="0"/>
  <p:tag name="KSO_WM_UNIT_COMPATIBLE" val="0"/>
  <p:tag name="KSO_WM_UNIT_CLEAR" val="0"/>
  <p:tag name="KSO_WM_DIAGRAM_GROUP_CODE" val="n1-1"/>
  <p:tag name="KSO_WM_UNIT_ID" val="diagram20170159_4*n_h_h_f*1_2_2_1"/>
  <p:tag name="KSO_WM_UNIT_PRESET_TEXT" val="Lorem ipsum dolor sit amet, consectetur adipisicing elit."/>
  <p:tag name="KSO_WM_UNIT_TEXT_FILL_FORE_SCHEMECOLOR_INDEX" val="6"/>
  <p:tag name="KSO_WM_UNIT_TEXT_FILL_TYPE" val="1"/>
</p:tagLst>
</file>

<file path=ppt/tags/tag1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1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1"/>
  <p:tag name="KSO_WM_UNIT_ID" val="diagram160285_2*m_i*1_1"/>
  <p:tag name="KSO_WM_UNIT_CLEAR" val="1"/>
  <p:tag name="KSO_WM_UNIT_LAYERLEVEL" val="1_1"/>
  <p:tag name="KSO_WM_DIAGRAM_GROUP_CODE" val="m1-1"/>
  <p:tag name="KSO_WM_UNIT_FILL_FORE_SCHEMECOLOR_INDEX" val="5"/>
  <p:tag name="KSO_WM_UNIT_FILL_TYPE" val="1"/>
  <p:tag name="KSO_WM_UNIT_TEXT_FILL_FORE_SCHEMECOLOR_INDEX" val="13"/>
  <p:tag name="KSO_WM_UNIT_TEXT_FILL_TYPE" val="1"/>
</p:tagLst>
</file>

<file path=ppt/tags/tag1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2"/>
  <p:tag name="KSO_WM_UNIT_ID" val="diagram160285_2*m_i*1_2"/>
  <p:tag name="KSO_WM_UNIT_CLEAR" val="1"/>
  <p:tag name="KSO_WM_UNIT_LAYERLEVEL" val="1_1"/>
  <p:tag name="KSO_WM_DIAGRAM_GROUP_CODE" val="m1-1"/>
  <p:tag name="KSO_WM_UNIT_FILL_FORE_SCHEMECOLOR_INDEX" val="5"/>
  <p:tag name="KSO_WM_UNI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a"/>
  <p:tag name="KSO_WM_UNIT_INDEX" val="1_1_1"/>
  <p:tag name="KSO_WM_UNIT_LAYERLEVEL" val="1_1_1"/>
  <p:tag name="KSO_WM_UNIT_VALUE" val="8"/>
  <p:tag name="KSO_WM_UNIT_HIGHLIGHT" val="0"/>
  <p:tag name="KSO_WM_UNIT_COMPATIBLE" val="0"/>
  <p:tag name="KSO_WM_UNIT_CLEAR" val="0"/>
  <p:tag name="KSO_WM_DIAGRAM_GROUP_CODE" val="n1-1"/>
  <p:tag name="KSO_WM_UNIT_ID" val="diagram20170159_4*n_h_a*1_1_1"/>
  <p:tag name="KSO_WM_UNIT_PRESET_TEXT" val="LOREM IPSUM"/>
  <p:tag name="KSO_WM_UNIT_TEXT_FILL_FORE_SCHEMECOLOR_INDEX" val="6"/>
  <p:tag name="KSO_WM_UNIT_TEXT_FILL_TYPE" val="1"/>
</p:tagLst>
</file>

<file path=ppt/tags/tag1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85_2*i*3"/>
  <p:tag name="KSO_WM_TEMPLATE_CATEGORY" val="diagram"/>
  <p:tag name="KSO_WM_TEMPLATE_INDEX" val="160285"/>
  <p:tag name="KSO_WM_UNIT_INDEX" val="3"/>
</p:tagLst>
</file>

<file path=ppt/tags/tag1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85_2*i*8"/>
  <p:tag name="KSO_WM_TEMPLATE_CATEGORY" val="diagram"/>
  <p:tag name="KSO_WM_TEMPLATE_INDEX" val="160285"/>
  <p:tag name="KSO_WM_UNIT_INDEX" val="8"/>
</p:tagLst>
</file>

<file path=ppt/tags/tag1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85_2*i*13"/>
  <p:tag name="KSO_WM_TEMPLATE_CATEGORY" val="diagram"/>
  <p:tag name="KSO_WM_TEMPLATE_INDEX" val="160285"/>
  <p:tag name="KSO_WM_UNIT_INDEX" val="13"/>
</p:tagLst>
</file>

<file path=ppt/tags/tag1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85_2*i*18"/>
  <p:tag name="KSO_WM_TEMPLATE_CATEGORY" val="diagram"/>
  <p:tag name="KSO_WM_TEMPLATE_INDEX" val="160285"/>
  <p:tag name="KSO_WM_UNIT_INDEX" val="18"/>
</p:tagLst>
</file>

<file path=ppt/tags/tag1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285_2*i*23"/>
  <p:tag name="KSO_WM_TEMPLATE_CATEGORY" val="diagram"/>
  <p:tag name="KSO_WM_TEMPLATE_INDEX" val="160285"/>
  <p:tag name="KSO_WM_UNIT_INDEX" val="23"/>
</p:tagLst>
</file>

<file path=ppt/tags/tag1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8"/>
  <p:tag name="KSO_WM_UNIT_ID" val="diagram160285_2*m_i*1_8"/>
  <p:tag name="KSO_WM_UNIT_CLEAR" val="1"/>
  <p:tag name="KSO_WM_UNIT_LAYERLEVEL" val="1_1"/>
  <p:tag name="KSO_WM_DIAGRAM_GROUP_CODE" val="m1-1"/>
  <p:tag name="KSO_WM_UNIT_FILL_FORE_SCHEMECOLOR_INDEX" val="5"/>
  <p:tag name="KSO_WM_UNIT_FILL_TYPE" val="1"/>
</p:tagLst>
</file>

<file path=ppt/tags/tag1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9"/>
  <p:tag name="KSO_WM_UNIT_ID" val="diagram160285_2*m_i*1_9"/>
  <p:tag name="KSO_WM_UNIT_CLEAR" val="1"/>
  <p:tag name="KSO_WM_UNIT_LAYERLEVEL" val="1_1"/>
  <p:tag name="KSO_WM_DIAGRAM_GROUP_CODE" val="m1-1"/>
  <p:tag name="KSO_WM_UNIT_FILL_FORE_SCHEMECOLOR_INDEX" val="5"/>
  <p:tag name="KSO_WM_UNI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10"/>
  <p:tag name="KSO_WM_UNIT_ID" val="diagram160285_2*m_i*1_10"/>
  <p:tag name="KSO_WM_UNIT_CLEAR" val="1"/>
  <p:tag name="KSO_WM_UNIT_LAYERLEVEL" val="1_1"/>
  <p:tag name="KSO_WM_DIAGRAM_GROUP_CODE" val="m1-1"/>
  <p:tag name="KSO_WM_UNIT_FILL_FORE_SCHEMECOLOR_INDEX" val="5"/>
  <p:tag name="KSO_WM_UNI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7"/>
  <p:tag name="KSO_WM_UNIT_ID" val="diagram160285_2*m_i*1_7"/>
  <p:tag name="KSO_WM_UNIT_CLEAR" val="1"/>
  <p:tag name="KSO_WM_UNIT_LAYERLEVEL" val="1_1"/>
  <p:tag name="KSO_WM_DIAGRAM_GROUP_CODE" val="m1-1"/>
  <p:tag name="KSO_WM_UNIT_FILL_FORE_SCHEMECOLOR_INDEX" val="6"/>
  <p:tag name="KSO_WM_UNI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h_f"/>
  <p:tag name="KSO_WM_UNIT_INDEX" val="1_5_1"/>
  <p:tag name="KSO_WM_UNIT_ID" val="diagram160285_2*m_h_f*1_5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i"/>
  <p:tag name="KSO_WM_UNIT_INDEX" val="1_1_1"/>
  <p:tag name="KSO_WM_UNIT_ID" val="diagram20170159_4*n_h_i*1_1_1"/>
  <p:tag name="KSO_WM_UNIT_LAYERLEVEL" val="1_1_1"/>
  <p:tag name="KSO_WM_DIAGRAM_GROUP_CODE" val="n1-1"/>
</p:tagLst>
</file>

<file path=ppt/tags/tag1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6"/>
  <p:tag name="KSO_WM_UNIT_ID" val="diagram160285_2*m_i*1_6"/>
  <p:tag name="KSO_WM_UNIT_CLEAR" val="1"/>
  <p:tag name="KSO_WM_UNIT_LAYERLEVEL" val="1_1"/>
  <p:tag name="KSO_WM_DIAGRAM_GROUP_CODE" val="m1-1"/>
  <p:tag name="KSO_WM_UNIT_FILL_FORE_SCHEMECOLOR_INDEX" val="6"/>
  <p:tag name="KSO_WM_UNIT_FILL_TYPE" val="1"/>
</p:tagLst>
</file>

<file path=ppt/tags/tag1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h_f"/>
  <p:tag name="KSO_WM_UNIT_INDEX" val="1_4_1"/>
  <p:tag name="KSO_WM_UNIT_ID" val="diagram160285_2*m_h_f*1_4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5"/>
  <p:tag name="KSO_WM_UNIT_ID" val="diagram160285_2*m_i*1_5"/>
  <p:tag name="KSO_WM_UNIT_CLEAR" val="1"/>
  <p:tag name="KSO_WM_UNIT_LAYERLEVEL" val="1_1"/>
  <p:tag name="KSO_WM_DIAGRAM_GROUP_CODE" val="m1-1"/>
  <p:tag name="KSO_WM_UNIT_FILL_FORE_SCHEMECOLOR_INDEX" val="6"/>
  <p:tag name="KSO_WM_UNIT_FILL_TYPE" val="1"/>
</p:tagLst>
</file>

<file path=ppt/tags/tag1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h_f"/>
  <p:tag name="KSO_WM_UNIT_INDEX" val="1_3_1"/>
  <p:tag name="KSO_WM_UNIT_ID" val="diagram160285_2*m_h_f*1_3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4"/>
  <p:tag name="KSO_WM_UNIT_ID" val="diagram160285_2*m_i*1_4"/>
  <p:tag name="KSO_WM_UNIT_CLEAR" val="1"/>
  <p:tag name="KSO_WM_UNIT_LAYERLEVEL" val="1_1"/>
  <p:tag name="KSO_WM_DIAGRAM_GROUP_CODE" val="m1-1"/>
  <p:tag name="KSO_WM_UNIT_FILL_FORE_SCHEMECOLOR_INDEX" val="6"/>
  <p:tag name="KSO_WM_UNIT_FILL_TYPE" val="1"/>
</p:tagLst>
</file>

<file path=ppt/tags/tag1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h_f"/>
  <p:tag name="KSO_WM_UNIT_INDEX" val="1_2_1"/>
  <p:tag name="KSO_WM_UNIT_ID" val="diagram160285_2*m_h_f*1_2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i"/>
  <p:tag name="KSO_WM_UNIT_INDEX" val="1_3"/>
  <p:tag name="KSO_WM_UNIT_ID" val="diagram160285_2*m_i*1_3"/>
  <p:tag name="KSO_WM_UNIT_CLEAR" val="1"/>
  <p:tag name="KSO_WM_UNIT_LAYERLEVEL" val="1_1"/>
  <p:tag name="KSO_WM_DIAGRAM_GROUP_CODE" val="m1-1"/>
  <p:tag name="KSO_WM_UNIT_FILL_FORE_SCHEMECOLOR_INDEX" val="6"/>
  <p:tag name="KSO_WM_UNIT_FILL_TYPE" val="1"/>
</p:tagLst>
</file>

<file path=ppt/tags/tag1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285"/>
  <p:tag name="KSO_WM_UNIT_TYPE" val="m_h_f"/>
  <p:tag name="KSO_WM_UNIT_INDEX" val="1_1_1"/>
  <p:tag name="KSO_WM_UNIT_ID" val="diagram160285_2*m_h_f*1_1_1"/>
  <p:tag name="KSO_WM_UNIT_CLEAR" val="1"/>
  <p:tag name="KSO_WM_UNIT_LAYERLEVEL" val="1_1_1"/>
  <p:tag name="KSO_WM_UNIT_VALUE" val="30"/>
  <p:tag name="KSO_WM_UNIT_HIGHLIGHT" val="0"/>
  <p:tag name="KSO_WM_UNIT_COMPATIBLE" val="0"/>
  <p:tag name="KSO_WM_UNIT_PRESET_TEXT_INDEX" val="4"/>
  <p:tag name="KSO_WM_UNIT_PRESET_TEXT_LEN" val="57"/>
  <p:tag name="KSO_WM_DIAGRAM_GROUP_CODE" val="m1-1"/>
  <p:tag name="KSO_WM_UNIT_TEXT_FILL_FORE_SCHEMECOLOR_INDEX" val="13"/>
  <p:tag name="KSO_WM_UNIT_TEXT_FILL_TYPE" val="1"/>
</p:tagLst>
</file>

<file path=ppt/tags/tag19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76295"/>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i"/>
  <p:tag name="KSO_WM_UNIT_INDEX" val="1_2_1_1"/>
  <p:tag name="KSO_WM_UNIT_ID" val="diagram20170159_4*n_h_h_i*1_2_1_1"/>
  <p:tag name="KSO_WM_UNIT_LAYERLEVEL" val="1_1_1_1"/>
  <p:tag name="KSO_WM_DIAGRAM_GROUP_CODE" val="n1-1"/>
  <p:tag name="KSO_WM_UNIT_FILL_FORE_SCHEMECOLOR_INDEX" val="5"/>
  <p:tag name="KSO_WM_UNIT_FILL_TYPE" val="1"/>
</p:tagLst>
</file>

<file path=ppt/tags/tag2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ags/tag20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0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796"/>
  <p:tag name="KSO_WM_UNIT_TYPE" val="l_h_f"/>
  <p:tag name="KSO_WM_UNIT_INDEX" val="1_1_1"/>
  <p:tag name="KSO_WM_UNIT_ID" val="258*l_h_f*1_1_1"/>
  <p:tag name="KSO_WM_UNIT_CLEAR" val="1"/>
  <p:tag name="KSO_WM_UNIT_LAYERLEVEL" val="1_1_1"/>
  <p:tag name="KSO_WM_UNIT_VALUE" val="11"/>
  <p:tag name="KSO_WM_UNIT_HIGHLIGHT" val="0"/>
  <p:tag name="KSO_WM_UNIT_COMPATIBLE" val="0"/>
  <p:tag name="KSO_WM_BEAUTIFY_FLAG" val="#wm#"/>
  <p:tag name="KSO_WM_UNIT_PRESET_TEXT_INDEX" val="4"/>
  <p:tag name="KSO_WM_UNIT_PRESET_TEXT_LEN" val="25"/>
  <p:tag name="KSO_WM_DIAGRAM_GROUP_CODE" val="l1-1"/>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i"/>
  <p:tag name="KSO_WM_UNIT_INDEX" val="1_2_2_1"/>
  <p:tag name="KSO_WM_UNIT_ID" val="diagram20170159_4*n_h_h_i*1_2_2_1"/>
  <p:tag name="KSO_WM_UNIT_LAYERLEVEL" val="1_1_1_1"/>
  <p:tag name="KSO_WM_DIAGRAM_GROUP_CODE" val="n1-1"/>
  <p:tag name="KSO_WM_UNIT_FILL_FORE_SCHEMECOLOR_INDEX" val="5"/>
  <p:tag name="KSO_WM_UNIT_FILL_TYPE" val="1"/>
</p:tagLst>
</file>

<file path=ppt/tags/tag2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2"/>
  <p:tag name="KSO_WM_UNIT_ID" val="diagram20165041_5*m_i*1_2"/>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2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4"/>
  <p:tag name="KSO_WM_UNIT_ID" val="diagram20165041_5*m_i*1_4"/>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2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5"/>
  <p:tag name="KSO_WM_UNIT_ID" val="diagram20165041_5*m_i*1_5"/>
  <p:tag name="KSO_WM_UNIT_LAYERLEVEL" val="1_1"/>
  <p:tag name="KSO_WM_DIAGRAM_GROUP_CODE" val="m1-1"/>
  <p:tag name="KSO_WM_UNIT_FILL_FORE_SCHEMECOLOR_INDEX" val="6"/>
  <p:tag name="KSO_WM_UNIT_FILL_TYPE" val="1"/>
  <p:tag name="KSO_WM_UNIT_TEXT_FILL_FORE_SCHEMECOLOR_INDEX" val="13"/>
  <p:tag name="KSO_WM_UNIT_TEXT_FILL_TYPE" val="1"/>
</p:tagLst>
</file>

<file path=ppt/tags/tag2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6"/>
  <p:tag name="KSO_WM_UNIT_ID" val="diagram20165041_5*m_i*1_6"/>
  <p:tag name="KSO_WM_UNIT_LAYERLEVEL" val="1_1"/>
  <p:tag name="KSO_WM_DIAGRAM_GROUP_CODE" val="m1-1"/>
  <p:tag name="KSO_WM_UNIT_FILL_FORE_SCHEMECOLOR_INDEX" val="7"/>
  <p:tag name="KSO_WM_UNIT_FILL_TYPE" val="1"/>
  <p:tag name="KSO_WM_UNIT_TEXT_FILL_FORE_SCHEMECOLOR_INDEX" val="2"/>
  <p:tag name="KSO_WM_UNIT_TEXT_FILL_TYPE" val="1"/>
</p:tagLst>
</file>

<file path=ppt/tags/tag2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7"/>
  <p:tag name="KSO_WM_UNIT_ID" val="diagram20165041_5*m_i*1_7"/>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2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8"/>
  <p:tag name="KSO_WM_UNIT_ID" val="diagram20165041_5*m_i*1_8"/>
  <p:tag name="KSO_WM_UNIT_LAYERLEVEL" val="1_1"/>
  <p:tag name="KSO_WM_DIAGRAM_GROUP_CODE" val="m1-1"/>
  <p:tag name="KSO_WM_UNIT_FILL_FORE_SCHEMECOLOR_INDEX" val="16"/>
  <p:tag name="KSO_WM_UNIT_FILL_TYPE" val="1"/>
  <p:tag name="KSO_WM_UNIT_TEXT_FILL_FORE_SCHEMECOLOR_INDEX" val="2"/>
  <p:tag name="KSO_WM_UNIT_TEXT_FILL_TYPE" val="1"/>
</p:tagLst>
</file>

<file path=ppt/tags/tag2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9"/>
  <p:tag name="KSO_WM_UNIT_ID" val="diagram20165041_5*m_i*1_9"/>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2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10"/>
  <p:tag name="KSO_WM_UNIT_ID" val="diagram20165041_5*m_i*1_10"/>
  <p:tag name="KSO_WM_UNIT_LAYERLEVEL" val="1_1"/>
  <p:tag name="KSO_WM_DIAGRAM_GROUP_CODE" val="m1-1"/>
  <p:tag name="KSO_WM_UNIT_FILL_FORE_SCHEMECOLOR_INDEX" val="7"/>
  <p:tag name="KSO_WM_UNIT_FILL_TYPE" val="1"/>
  <p:tag name="KSO_WM_UNIT_TEXT_FILL_FORE_SCHEMECOLOR_INDEX" val="2"/>
  <p:tag name="KSO_WM_UNIT_TEXT_FILL_TYPE" val="1"/>
</p:tagLst>
</file>

<file path=ppt/tags/tag2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11"/>
  <p:tag name="KSO_WM_UNIT_ID" val="diagram20165041_5*m_i*1_11"/>
  <p:tag name="KSO_WM_UNIT_LAYERLEVEL" val="1_1"/>
  <p:tag name="KSO_WM_DIAGRAM_GROUP_CODE" val="m1-1"/>
  <p:tag name="KSO_WM_UNIT_FILL_FORE_SCHEMECOLOR_INDEX" val="6"/>
  <p:tag name="KSO_WM_UNIT_FILL_TYPE" val="1"/>
  <p:tag name="KSO_WM_UNIT_TEXT_FILL_FORE_SCHEMECOLOR_INDEX" val="2"/>
  <p:tag name="KSO_WM_UNIT_TEXT_FILL_TYPE" val="1"/>
</p:tagLst>
</file>

<file path=ppt/tags/tag2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17"/>
  <p:tag name="KSO_WM_UNIT_ID" val="diagram20165041_5*m_i*1_17"/>
  <p:tag name="KSO_WM_UNIT_LAYERLEVEL" val="1_1"/>
  <p:tag name="KSO_WM_DIAGRAM_GROUP_CODE" val="m1-1"/>
  <p:tag name="KSO_WM_UNIT_LINE_FORE_SCHEMECOLOR_INDEX" val="6"/>
  <p:tag name="KSO_WM_UNIT_LINE_FILL_TYPE" val="2"/>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i"/>
  <p:tag name="KSO_WM_UNIT_INDEX" val="1_2_4_1"/>
  <p:tag name="KSO_WM_UNIT_ID" val="diagram20170159_4*n_h_h_i*1_2_4_1"/>
  <p:tag name="KSO_WM_UNIT_LAYERLEVEL" val="1_1_1_1"/>
  <p:tag name="KSO_WM_DIAGRAM_GROUP_CODE" val="n1-1"/>
  <p:tag name="KSO_WM_UNIT_FILL_FORE_SCHEMECOLOR_INDEX" val="5"/>
  <p:tag name="KSO_WM_UNIT_FILL_TYPE" val="1"/>
</p:tagLst>
</file>

<file path=ppt/tags/tag2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18"/>
  <p:tag name="KSO_WM_UNIT_ID" val="diagram20165041_5*m_i*1_18"/>
  <p:tag name="KSO_WM_UNIT_LAYERLEVEL" val="1_1"/>
  <p:tag name="KSO_WM_DIAGRAM_GROUP_CODE" val="m1-1"/>
  <p:tag name="KSO_WM_UNIT_LINE_FORE_SCHEMECOLOR_INDEX" val="6"/>
  <p:tag name="KSO_WM_UNIT_LINE_FILL_TYPE" val="2"/>
</p:tagLst>
</file>

<file path=ppt/tags/tag2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20"/>
  <p:tag name="KSO_WM_UNIT_ID" val="diagram20165041_5*m_i*1_20"/>
  <p:tag name="KSO_WM_UNIT_LAYERLEVEL" val="1_1"/>
  <p:tag name="KSO_WM_DIAGRAM_GROUP_CODE" val="m1-1"/>
  <p:tag name="KSO_WM_UNIT_LINE_FORE_SCHEMECOLOR_INDEX" val="6"/>
  <p:tag name="KSO_WM_UNIT_LINE_FILL_TYPE" val="2"/>
</p:tagLst>
</file>

<file path=ppt/tags/tag2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21"/>
  <p:tag name="KSO_WM_UNIT_ID" val="diagram20165041_5*m_i*1_21"/>
  <p:tag name="KSO_WM_UNIT_LAYERLEVEL" val="1_1"/>
  <p:tag name="KSO_WM_DIAGRAM_GROUP_CODE" val="m1-1"/>
  <p:tag name="KSO_WM_UNIT_LINE_FORE_SCHEMECOLOR_INDEX" val="6"/>
  <p:tag name="KSO_WM_UNIT_LINE_FILL_TYPE" val="2"/>
</p:tagLst>
</file>

<file path=ppt/tags/tag2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5041"/>
  <p:tag name="KSO_WM_UNIT_TYPE" val="m_i"/>
  <p:tag name="KSO_WM_UNIT_INDEX" val="1_22"/>
  <p:tag name="KSO_WM_UNIT_ID" val="diagram20165041_5*m_i*1_22"/>
  <p:tag name="KSO_WM_UNIT_LAYERLEVEL" val="1_1"/>
  <p:tag name="KSO_WM_DIAGRAM_GROUP_CODE" val="m1-1"/>
  <p:tag name="KSO_WM_UNIT_LINE_FORE_SCHEMECOLOR_INDEX" val="6"/>
  <p:tag name="KSO_WM_UNIT_LINE_FILL_TYPE" val="2"/>
</p:tagLst>
</file>

<file path=ppt/tags/tag2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i"/>
  <p:tag name="KSO_WM_UNIT_INDEX" val="1_1_1"/>
  <p:tag name="KSO_WM_UNIT_ID" val="diagram20168912_3*m_h_i*1_1_1"/>
  <p:tag name="KSO_WM_UNIT_LAYERLEVEL" val="1_1_1"/>
  <p:tag name="KSO_WM_DIAGRAM_GROUP_CODE" val="m1-1"/>
  <p:tag name="KSO_WM_UNIT_FILL_FORE_SCHEMECOLOR_INDEX" val="6"/>
  <p:tag name="KSO_WM_UNIT_FILL_TYPE" val="1"/>
</p:tagLst>
</file>

<file path=ppt/tags/tag2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f"/>
  <p:tag name="KSO_WM_UNIT_INDEX" val="1_3_1"/>
  <p:tag name="KSO_WM_UNIT_LAYERLEVEL" val="1_1_1"/>
  <p:tag name="KSO_WM_UNIT_VALUE" val="39"/>
  <p:tag name="KSO_WM_UNIT_HIGHLIGHT" val="0"/>
  <p:tag name="KSO_WM_UNIT_COMPATIBLE" val="0"/>
  <p:tag name="KSO_WM_UNIT_CLEAR" val="0"/>
  <p:tag name="KSO_WM_UNIT_PRESET_TEXT_INDEX" val="2"/>
  <p:tag name="KSO_WM_UNIT_PRESET_TEXT_LEN" val="20"/>
  <p:tag name="KSO_WM_DIAGRAM_GROUP_CODE" val="m1-1"/>
  <p:tag name="KSO_WM_UNIT_ID" val="diagram20168912_3*m_h_f*1_3_1"/>
  <p:tag name="KSO_WM_UNIT_TEXT_FILL_FORE_SCHEMECOLOR_INDEX" val="13"/>
  <p:tag name="KSO_WM_UNIT_TEXT_FILL_TYPE" val="1"/>
</p:tagLst>
</file>

<file path=ppt/tags/tag2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f"/>
  <p:tag name="KSO_WM_UNIT_INDEX" val="1_2_1"/>
  <p:tag name="KSO_WM_UNIT_LAYERLEVEL" val="1_1_1"/>
  <p:tag name="KSO_WM_UNIT_VALUE" val="39"/>
  <p:tag name="KSO_WM_UNIT_HIGHLIGHT" val="0"/>
  <p:tag name="KSO_WM_UNIT_COMPATIBLE" val="0"/>
  <p:tag name="KSO_WM_UNIT_CLEAR" val="0"/>
  <p:tag name="KSO_WM_UNIT_PRESET_TEXT_INDEX" val="2"/>
  <p:tag name="KSO_WM_UNIT_PRESET_TEXT_LEN" val="20"/>
  <p:tag name="KSO_WM_DIAGRAM_GROUP_CODE" val="m1-1"/>
  <p:tag name="KSO_WM_UNIT_ID" val="diagram20168912_3*m_h_f*1_2_1"/>
  <p:tag name="KSO_WM_UNIT_TEXT_FILL_FORE_SCHEMECOLOR_INDEX" val="13"/>
  <p:tag name="KSO_WM_UNIT_TEXT_FILL_TYPE" val="1"/>
</p:tagLst>
</file>

<file path=ppt/tags/tag2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f"/>
  <p:tag name="KSO_WM_UNIT_INDEX" val="1_1_1"/>
  <p:tag name="KSO_WM_UNIT_LAYERLEVEL" val="1_1_1"/>
  <p:tag name="KSO_WM_UNIT_VALUE" val="39"/>
  <p:tag name="KSO_WM_UNIT_HIGHLIGHT" val="0"/>
  <p:tag name="KSO_WM_UNIT_COMPATIBLE" val="0"/>
  <p:tag name="KSO_WM_UNIT_CLEAR" val="0"/>
  <p:tag name="KSO_WM_UNIT_PRESET_TEXT_INDEX" val="2"/>
  <p:tag name="KSO_WM_UNIT_PRESET_TEXT_LEN" val="20"/>
  <p:tag name="KSO_WM_DIAGRAM_GROUP_CODE" val="m1-1"/>
  <p:tag name="KSO_WM_UNIT_ID" val="diagram20168912_3*m_h_f*1_1_1"/>
  <p:tag name="KSO_WM_UNIT_TEXT_FILL_FORE_SCHEMECOLOR_INDEX" val="13"/>
  <p:tag name="KSO_WM_UNIT_TEXT_FILL_TYPE" val="1"/>
</p:tagLst>
</file>

<file path=ppt/tags/tag2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i"/>
  <p:tag name="KSO_WM_UNIT_INDEX" val="1_2_2"/>
  <p:tag name="KSO_WM_UNIT_ID" val="diagram20168912_3*m_h_i*1_2_2"/>
  <p:tag name="KSO_WM_UNIT_LAYERLEVEL" val="1_1_1"/>
  <p:tag name="KSO_WM_DIAGRAM_GROUP_CODE" val="m1-1"/>
  <p:tag name="KSO_WM_UNIT_FILL_FORE_SCHEMECOLOR_INDEX" val="5"/>
  <p:tag name="KSO_WM_UNIT_FILL_TYPE" val="1"/>
</p:tagLst>
</file>

<file path=ppt/tags/tag2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8912"/>
  <p:tag name="KSO_WM_UNIT_TYPE" val="m_h_i"/>
  <p:tag name="KSO_WM_UNIT_INDEX" val="1_3_1"/>
  <p:tag name="KSO_WM_UNIT_ID" val="diagram20168912_3*m_h_i*1_3_1"/>
  <p:tag name="KSO_WM_UNIT_LAYERLEVEL" val="1_1_1"/>
  <p:tag name="KSO_WM_DIAGRAM_GROUP_CODE" val="m1-1"/>
  <p:tag name="KSO_WM_UNIT_FILL_FORE_SCHEMECOLOR_INDEX" val="6"/>
  <p:tag name="KSO_WM_UNI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i"/>
  <p:tag name="KSO_WM_UNIT_INDEX" val="1_2_3_1"/>
  <p:tag name="KSO_WM_UNIT_ID" val="diagram20170159_4*n_h_h_i*1_2_3_1"/>
  <p:tag name="KSO_WM_UNIT_LAYERLEVEL" val="1_1_1_1"/>
  <p:tag name="KSO_WM_DIAGRAM_GROUP_CODE" val="n1-1"/>
  <p:tag name="KSO_WM_UNIT_FILL_FORE_SCHEMECOLOR_INDEX" val="5"/>
  <p:tag name="KSO_WM_UNIT_FILL_TYPE" val="1"/>
</p:tagLst>
</file>

<file path=ppt/tags/tag2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23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1"/>
  <p:tag name="KSO_WM_UNIT_ID" val="diagram160048_3*l_i*1_1"/>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23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2"/>
  <p:tag name="KSO_WM_UNIT_ID" val="diagram160048_3*l_i*1_2"/>
  <p:tag name="KSO_WM_UNIT_CLEAR" val="1"/>
  <p:tag name="KSO_WM_UNIT_LAYERLEVEL" val="1_1"/>
  <p:tag name="KSO_WM_BEAUTIFY_FLAG" val="#wm#"/>
  <p:tag name="KSO_WM_TAG_VERSION" val="1.0"/>
  <p:tag name="KSO_WM_DIAGRAM_GROUP_CODE" val="l1-1"/>
  <p:tag name="KSO_WM_UNIT_FILL_FORE_SCHEMECOLOR_INDEX" val="5"/>
  <p:tag name="KSO_WM_UNIT_FILL_TYPE" val="1"/>
  <p:tag name="KSO_WM_UNIT_TEXT_FILL_FORE_SCHEMECOLOR_INDEX" val="2"/>
  <p:tag name="KSO_WM_UNIT_TEXT_FILL_TYPE" val="1"/>
</p:tagLst>
</file>

<file path=ppt/tags/tag23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1_1"/>
  <p:tag name="KSO_WM_UNIT_ID" val="diagram160048_3*l_h_f*1_1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Lst>
</file>

<file path=ppt/tags/tag23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3"/>
  <p:tag name="KSO_WM_UNIT_ID" val="diagram160048_3*l_i*1_3"/>
  <p:tag name="KSO_WM_UNIT_CLEAR" val="1"/>
  <p:tag name="KSO_WM_UNIT_LAYERLEVEL" val="1_1"/>
  <p:tag name="KSO_WM_BEAUTIFY_FLAG" val="#wm#"/>
  <p:tag name="KSO_WM_TAG_VERSION" val="1.0"/>
  <p:tag name="KSO_WM_DIAGRAM_GROUP_CODE" val="l1-1"/>
  <p:tag name="KSO_WM_UNIT_TEXT_FILL_FORE_SCHEMECOLOR_INDEX" val="5"/>
  <p:tag name="KSO_WM_UNIT_TEXT_FILL_TYPE" val="1"/>
</p:tagLst>
</file>

<file path=ppt/tags/tag23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4"/>
  <p:tag name="KSO_WM_UNIT_ID" val="diagram160048_3*l_i*1_4"/>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23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5"/>
  <p:tag name="KSO_WM_UNIT_ID" val="diagram160048_3*l_i*1_5"/>
  <p:tag name="KSO_WM_UNIT_CLEAR" val="1"/>
  <p:tag name="KSO_WM_UNIT_LAYERLEVEL" val="1_1"/>
  <p:tag name="KSO_WM_BEAUTIFY_FLAG" val="#wm#"/>
  <p:tag name="KSO_WM_TAG_VERSION" val="1.0"/>
  <p:tag name="KSO_WM_DIAGRAM_GROUP_CODE" val="l1-1"/>
  <p:tag name="KSO_WM_UNIT_FILL_FORE_SCHEMECOLOR_INDEX" val="6"/>
  <p:tag name="KSO_WM_UNIT_FILL_TYPE" val="1"/>
  <p:tag name="KSO_WM_UNIT_TEXT_FILL_FORE_SCHEMECOLOR_INDEX" val="2"/>
  <p:tag name="KSO_WM_UNIT_TEXT_FILL_TYPE" val="1"/>
</p:tagLst>
</file>

<file path=ppt/tags/tag23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2_1"/>
  <p:tag name="KSO_WM_UNIT_ID" val="diagram160048_3*l_h_f*1_2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Lst>
</file>

<file path=ppt/tags/tag23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6"/>
  <p:tag name="KSO_WM_UNIT_ID" val="diagram160048_3*l_i*1_6"/>
  <p:tag name="KSO_WM_UNIT_CLEAR" val="1"/>
  <p:tag name="KSO_WM_UNIT_LAYERLEVEL" val="1_1"/>
  <p:tag name="KSO_WM_BEAUTIFY_FLAG" val="#wm#"/>
  <p:tag name="KSO_WM_TAG_VERSION" val="1.0"/>
  <p:tag name="KSO_WM_DIAGRAM_GROUP_CODE" val="l1-1"/>
  <p:tag name="KSO_WM_UNIT_TEXT_FILL_FORE_SCHEMECOLOR_INDEX" val="6"/>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f"/>
  <p:tag name="KSO_WM_UNIT_INDEX" val="1_2_2_1"/>
  <p:tag name="KSO_WM_UNIT_LAYERLEVEL" val="1_1_1_1"/>
  <p:tag name="KSO_WM_UNIT_VALUE" val="24"/>
  <p:tag name="KSO_WM_UNIT_HIGHLIGHT" val="0"/>
  <p:tag name="KSO_WM_UNIT_COMPATIBLE" val="0"/>
  <p:tag name="KSO_WM_UNIT_CLEAR" val="0"/>
  <p:tag name="KSO_WM_DIAGRAM_GROUP_CODE" val="n1-1"/>
  <p:tag name="KSO_WM_UNIT_ID" val="diagram20170159_4*n_h_h_f*1_2_2_1"/>
  <p:tag name="KSO_WM_UNIT_PRESET_TEXT" val="Lorem ipsum dolor sit amet, consectetur adipisicing elit."/>
  <p:tag name="KSO_WM_UNIT_TEXT_FILL_FORE_SCHEMECOLOR_INDEX" val="6"/>
  <p:tag name="KSO_WM_UNIT_TEXT_FILL_TYPE" val="1"/>
</p:tagLst>
</file>

<file path=ppt/tags/tag24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7"/>
  <p:tag name="KSO_WM_UNIT_ID" val="diagram160048_3*l_i*1_7"/>
  <p:tag name="KSO_WM_UNIT_CLEAR" val="1"/>
  <p:tag name="KSO_WM_UNIT_LAYERLEVEL" val="1_1"/>
  <p:tag name="KSO_WM_BEAUTIFY_FLAG" val="#wm#"/>
  <p:tag name="KSO_WM_TAG_VERSION" val="1.0"/>
  <p:tag name="KSO_WM_DIAGRAM_GROUP_CODE" val="l1-1"/>
  <p:tag name="KSO_WM_UNIT_LINE_FORE_SCHEMECOLOR_INDEX" val="14"/>
  <p:tag name="KSO_WM_UNIT_LINE_FILL_TYPE" val="2"/>
</p:tagLst>
</file>

<file path=ppt/tags/tag24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8"/>
  <p:tag name="KSO_WM_UNIT_ID" val="diagram160048_3*l_i*1_8"/>
  <p:tag name="KSO_WM_UNIT_CLEAR" val="1"/>
  <p:tag name="KSO_WM_UNIT_LAYERLEVEL" val="1_1"/>
  <p:tag name="KSO_WM_BEAUTIFY_FLAG" val="#wm#"/>
  <p:tag name="KSO_WM_TAG_VERSION" val="1.0"/>
  <p:tag name="KSO_WM_DIAGRAM_GROUP_CODE" val="l1-1"/>
  <p:tag name="KSO_WM_UNIT_FILL_FORE_SCHEMECOLOR_INDEX" val="7"/>
  <p:tag name="KSO_WM_UNIT_FILL_TYPE" val="1"/>
  <p:tag name="KSO_WM_UNIT_TEXT_FILL_FORE_SCHEMECOLOR_INDEX" val="2"/>
  <p:tag name="KSO_WM_UNIT_TEXT_FILL_TYPE" val="1"/>
</p:tagLst>
</file>

<file path=ppt/tags/tag24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h_f"/>
  <p:tag name="KSO_WM_UNIT_INDEX" val="1_3_1"/>
  <p:tag name="KSO_WM_UNIT_ID" val="diagram160048_3*l_h_f*1_3_1"/>
  <p:tag name="KSO_WM_UNIT_CLEAR" val="1"/>
  <p:tag name="KSO_WM_UNIT_LAYERLEVEL" val="1_1_1"/>
  <p:tag name="KSO_WM_UNIT_VALUE" val="46"/>
  <p:tag name="KSO_WM_UNIT_HIGHLIGHT" val="0"/>
  <p:tag name="KSO_WM_UNIT_COMPATIBLE" val="0"/>
  <p:tag name="KSO_WM_BEAUTIFY_FLAG" val="#wm#"/>
  <p:tag name="KSO_WM_UNIT_PRESET_TEXT_INDEX" val="4"/>
  <p:tag name="KSO_WM_UNIT_PRESET_TEXT_LEN" val="85"/>
  <p:tag name="KSO_WM_TAG_VERSION" val="1.0"/>
  <p:tag name="KSO_WM_DIAGRAM_GROUP_CODE" val="l1-1"/>
  <p:tag name="KSO_WM_UNIT_TEXT_FILL_FORE_SCHEMECOLOR_INDEX" val="13"/>
  <p:tag name="KSO_WM_UNIT_TEXT_FILL_TYPE" val="1"/>
</p:tagLst>
</file>

<file path=ppt/tags/tag24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48"/>
  <p:tag name="KSO_WM_UNIT_TYPE" val="l_i"/>
  <p:tag name="KSO_WM_UNIT_INDEX" val="1_9"/>
  <p:tag name="KSO_WM_UNIT_ID" val="diagram160048_3*l_i*1_9"/>
  <p:tag name="KSO_WM_UNIT_CLEAR" val="1"/>
  <p:tag name="KSO_WM_UNIT_LAYERLEVEL" val="1_1"/>
  <p:tag name="KSO_WM_BEAUTIFY_FLAG" val="#wm#"/>
  <p:tag name="KSO_WM_TAG_VERSION" val="1.0"/>
  <p:tag name="KSO_WM_DIAGRAM_GROUP_CODE" val="l1-1"/>
  <p:tag name="KSO_WM_UNIT_TEXT_FILL_FORE_SCHEMECOLOR_INDEX" val="7"/>
  <p:tag name="KSO_WM_UNIT_TEXT_FILL_TYPE" val="1"/>
</p:tagLst>
</file>

<file path=ppt/tags/tag2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46_3*i*1"/>
  <p:tag name="KSO_WM_TEMPLATE_CATEGORY" val="diagram"/>
  <p:tag name="KSO_WM_TEMPLATE_INDEX" val="160346"/>
  <p:tag name="KSO_WM_UNIT_INDEX" val="1"/>
</p:tagLst>
</file>

<file path=ppt/tags/tag2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46_3*i*1"/>
  <p:tag name="KSO_WM_TEMPLATE_CATEGORY" val="diagram"/>
  <p:tag name="KSO_WM_TEMPLATE_INDEX" val="160346"/>
  <p:tag name="KSO_WM_UNIT_INDEX" val="1"/>
</p:tagLst>
</file>

<file path=ppt/tags/tag2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46_3*i*1"/>
  <p:tag name="KSO_WM_TEMPLATE_CATEGORY" val="diagram"/>
  <p:tag name="KSO_WM_TEMPLATE_INDEX" val="160346"/>
  <p:tag name="KSO_WM_UNIT_INDEX" val="1"/>
</p:tagLst>
</file>

<file path=ppt/tags/tag2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346_3*i*1"/>
  <p:tag name="KSO_WM_TEMPLATE_CATEGORY" val="diagram"/>
  <p:tag name="KSO_WM_TEMPLATE_INDEX" val="160346"/>
  <p:tag name="KSO_WM_UNIT_INDEX" val="1"/>
</p:tagLst>
</file>

<file path=ppt/tags/tag24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a"/>
  <p:tag name="KSO_WM_UNIT_INDEX" val="1_1_1"/>
  <p:tag name="KSO_WM_UNIT_ID" val="diagram160346_3*l_h_a*1_1_1"/>
  <p:tag name="KSO_WM_UNIT_CLEAR" val="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LOREM"/>
  <p:tag name="KSO_WM_UNIT_TEXT_FILL_FORE_SCHEMECOLOR_INDEX" val="5"/>
  <p:tag name="KSO_WM_UNIT_TEXT_FILL_TYPE" val="1"/>
</p:tagLst>
</file>

<file path=ppt/tags/tag24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f"/>
  <p:tag name="KSO_WM_UNIT_INDEX" val="1_1_1"/>
  <p:tag name="KSO_WM_UNIT_ID" val="diagram160346_3*l_h_f*1_1_1"/>
  <p:tag name="KSO_WM_UNIT_CLEAR" val="1"/>
  <p:tag name="KSO_WM_UNIT_LAYERLEVEL" val="1_1_1"/>
  <p:tag name="KSO_WM_UNIT_VALUE" val="45"/>
  <p:tag name="KSO_WM_UNIT_HIGHLIGHT" val="0"/>
  <p:tag name="KSO_WM_UNIT_COMPATIBLE" val="0"/>
  <p:tag name="KSO_WM_BEAUTIFY_FLAG" val="#wm#"/>
  <p:tag name="KSO_WM_UNIT_PRESET_TEXT_INDEX" val="4"/>
  <p:tag name="KSO_WM_UNIT_PRESET_TEXT_LEN" val="40"/>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a"/>
  <p:tag name="KSO_WM_UNIT_INDEX" val="1_2_4_1"/>
  <p:tag name="KSO_WM_UNIT_LAYERLEVEL" val="1_1_1_1"/>
  <p:tag name="KSO_WM_UNIT_VALUE" val="12"/>
  <p:tag name="KSO_WM_UNIT_HIGHLIGHT" val="0"/>
  <p:tag name="KSO_WM_UNIT_COMPATIBLE" val="0"/>
  <p:tag name="KSO_WM_UNIT_CLEAR" val="0"/>
  <p:tag name="KSO_WM_DIAGRAM_GROUP_CODE" val="n1-1"/>
  <p:tag name="KSO_WM_UNIT_ID" val="diagram20170159_4*n_h_h_a*1_2_4_1"/>
  <p:tag name="KSO_WM_UNIT_PRESET_TEXT" val="LOREM IPSUM"/>
  <p:tag name="KSO_WM_UNIT_TEXT_FILL_FORE_SCHEMECOLOR_INDEX" val="6"/>
  <p:tag name="KSO_WM_UNIT_TEXT_FILL_TYPE" val="1"/>
</p:tagLst>
</file>

<file path=ppt/tags/tag25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f"/>
  <p:tag name="KSO_WM_UNIT_INDEX" val="1_1_1"/>
  <p:tag name="KSO_WM_UNIT_ID" val="diagram160346_3*l_h_f*1_1_1"/>
  <p:tag name="KSO_WM_UNIT_CLEAR" val="1"/>
  <p:tag name="KSO_WM_UNIT_LAYERLEVEL" val="1_1_1"/>
  <p:tag name="KSO_WM_UNIT_VALUE" val="45"/>
  <p:tag name="KSO_WM_UNIT_HIGHLIGHT" val="0"/>
  <p:tag name="KSO_WM_UNIT_COMPATIBLE" val="0"/>
  <p:tag name="KSO_WM_BEAUTIFY_FLAG" val="#wm#"/>
  <p:tag name="KSO_WM_UNIT_PRESET_TEXT_INDEX" val="4"/>
  <p:tag name="KSO_WM_UNIT_PRESET_TEXT_LEN" val="40"/>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5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a"/>
  <p:tag name="KSO_WM_UNIT_INDEX" val="1_1_1"/>
  <p:tag name="KSO_WM_UNIT_ID" val="diagram160346_3*l_h_a*1_1_1"/>
  <p:tag name="KSO_WM_UNIT_CLEAR" val="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LOREM"/>
  <p:tag name="KSO_WM_UNIT_TEXT_FILL_FORE_SCHEMECOLOR_INDEX" val="5"/>
  <p:tag name="KSO_WM_UNIT_TEXT_FILL_TYPE" val="1"/>
</p:tagLst>
</file>

<file path=ppt/tags/tag25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f"/>
  <p:tag name="KSO_WM_UNIT_INDEX" val="1_1_1"/>
  <p:tag name="KSO_WM_UNIT_ID" val="diagram160346_3*l_h_f*1_1_1"/>
  <p:tag name="KSO_WM_UNIT_CLEAR" val="1"/>
  <p:tag name="KSO_WM_UNIT_LAYERLEVEL" val="1_1_1"/>
  <p:tag name="KSO_WM_UNIT_VALUE" val="45"/>
  <p:tag name="KSO_WM_UNIT_HIGHLIGHT" val="0"/>
  <p:tag name="KSO_WM_UNIT_COMPATIBLE" val="0"/>
  <p:tag name="KSO_WM_BEAUTIFY_FLAG" val="#wm#"/>
  <p:tag name="KSO_WM_UNIT_PRESET_TEXT_INDEX" val="4"/>
  <p:tag name="KSO_WM_UNIT_PRESET_TEXT_LEN" val="40"/>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5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a"/>
  <p:tag name="KSO_WM_UNIT_INDEX" val="1_1_1"/>
  <p:tag name="KSO_WM_UNIT_ID" val="diagram160346_3*l_h_a*1_1_1"/>
  <p:tag name="KSO_WM_UNIT_CLEAR" val="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LOREM"/>
  <p:tag name="KSO_WM_UNIT_TEXT_FILL_FORE_SCHEMECOLOR_INDEX" val="5"/>
  <p:tag name="KSO_WM_UNIT_TEXT_FILL_TYPE" val="1"/>
</p:tagLst>
</file>

<file path=ppt/tags/tag25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f"/>
  <p:tag name="KSO_WM_UNIT_INDEX" val="1_1_1"/>
  <p:tag name="KSO_WM_UNIT_ID" val="diagram160346_3*l_h_f*1_1_1"/>
  <p:tag name="KSO_WM_UNIT_CLEAR" val="1"/>
  <p:tag name="KSO_WM_UNIT_LAYERLEVEL" val="1_1_1"/>
  <p:tag name="KSO_WM_UNIT_VALUE" val="45"/>
  <p:tag name="KSO_WM_UNIT_HIGHLIGHT" val="0"/>
  <p:tag name="KSO_WM_UNIT_COMPATIBLE" val="0"/>
  <p:tag name="KSO_WM_BEAUTIFY_FLAG" val="#wm#"/>
  <p:tag name="KSO_WM_UNIT_PRESET_TEXT_INDEX" val="4"/>
  <p:tag name="KSO_WM_UNIT_PRESET_TEXT_LEN" val="40"/>
  <p:tag name="KSO_WM_TAG_VERSION" val="1.0"/>
  <p:tag name="KSO_WM_DIAGRAM_GROUP_CODE" val="l1-1"/>
  <p:tag name="KSO_WM_UNIT_FILL_FORE_SCHEMECOLOR_INDEX" val="5"/>
  <p:tag name="KSO_WM_UNIT_FILL_TYPE" val="1"/>
  <p:tag name="KSO_WM_UNIT_TEXT_FILL_FORE_SCHEMECOLOR_INDEX" val="13"/>
  <p:tag name="KSO_WM_UNIT_TEXT_FILL_TYPE" val="1"/>
</p:tagLst>
</file>

<file path=ppt/tags/tag25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346"/>
  <p:tag name="KSO_WM_UNIT_TYPE" val="l_h_a"/>
  <p:tag name="KSO_WM_UNIT_INDEX" val="1_1_1"/>
  <p:tag name="KSO_WM_UNIT_ID" val="diagram160346_3*l_h_a*1_1_1"/>
  <p:tag name="KSO_WM_UNIT_CLEAR" val="1"/>
  <p:tag name="KSO_WM_UNIT_LAYERLEVEL" val="1_1_1"/>
  <p:tag name="KSO_WM_UNIT_VALUE" val="5"/>
  <p:tag name="KSO_WM_UNIT_HIGHLIGHT" val="0"/>
  <p:tag name="KSO_WM_UNIT_COMPATIBLE" val="0"/>
  <p:tag name="KSO_WM_BEAUTIFY_FLAG" val="#wm#"/>
  <p:tag name="KSO_WM_TAG_VERSION" val="1.0"/>
  <p:tag name="KSO_WM_DIAGRAM_GROUP_CODE" val="l1-1"/>
  <p:tag name="KSO_WM_UNIT_PRESET_TEXT" val="LOREM"/>
  <p:tag name="KSO_WM_UNIT_TEXT_FILL_FORE_SCHEMECOLOR_INDEX" val="5"/>
  <p:tag name="KSO_WM_UNIT_TEXT_FILL_TYPE" val="1"/>
</p:tagLst>
</file>

<file path=ppt/tags/tag25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2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2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a"/>
  <p:tag name="KSO_WM_UNIT_INDEX" val="1_2_2_1"/>
  <p:tag name="KSO_WM_UNIT_LAYERLEVEL" val="1_1_1_1"/>
  <p:tag name="KSO_WM_UNIT_VALUE" val="12"/>
  <p:tag name="KSO_WM_UNIT_HIGHLIGHT" val="0"/>
  <p:tag name="KSO_WM_UNIT_COMPATIBLE" val="0"/>
  <p:tag name="KSO_WM_UNIT_CLEAR" val="0"/>
  <p:tag name="KSO_WM_DIAGRAM_GROUP_CODE" val="n1-1"/>
  <p:tag name="KSO_WM_UNIT_ID" val="diagram20170159_4*n_h_h_a*1_2_2_1"/>
  <p:tag name="KSO_WM_UNIT_PRESET_TEXT" val="LOREM IPSUM"/>
  <p:tag name="KSO_WM_UNIT_TEXT_FILL_FORE_SCHEMECOLOR_INDEX" val="6"/>
  <p:tag name="KSO_WM_UNIT_TEXT_FILL_TYPE" val="1"/>
</p:tagLst>
</file>

<file path=ppt/tags/tag2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2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2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6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2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2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f"/>
  <p:tag name="KSO_WM_UNIT_INDEX" val="1_2_2_1"/>
  <p:tag name="KSO_WM_UNIT_LAYERLEVEL" val="1_1_1_1"/>
  <p:tag name="KSO_WM_UNIT_VALUE" val="24"/>
  <p:tag name="KSO_WM_UNIT_HIGHLIGHT" val="0"/>
  <p:tag name="KSO_WM_UNIT_COMPATIBLE" val="0"/>
  <p:tag name="KSO_WM_UNIT_CLEAR" val="0"/>
  <p:tag name="KSO_WM_DIAGRAM_GROUP_CODE" val="n1-1"/>
  <p:tag name="KSO_WM_UNIT_ID" val="diagram20170159_4*n_h_h_f*1_2_2_1"/>
  <p:tag name="KSO_WM_UNIT_PRESET_TEXT" val="Lorem ipsum dolor sit amet, consectetur adipisicing elit."/>
  <p:tag name="KSO_WM_UNIT_TEXT_FILL_FORE_SCHEMECOLOR_INDEX" val="6"/>
  <p:tag name="KSO_WM_UNIT_TEXT_FILL_TYPE" val="1"/>
</p:tagLst>
</file>

<file path=ppt/tags/tag27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198"/>
  <p:tag name="KSO_WM_TAG_VERSION" val="1.0"/>
  <p:tag name="KSO_WM_SLIDE_ID" val="basetag20164198_37"/>
  <p:tag name="KSO_WM_SLIDE_INDEX" val="37"/>
  <p:tag name="KSO_WM_SLIDE_ITEM_CNT" val="0"/>
  <p:tag name="KSO_WM_SLIDE_TYPE" val="endPage"/>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159"/>
  <p:tag name="KSO_WM_UNIT_TYPE" val="n_h_h_f"/>
  <p:tag name="KSO_WM_UNIT_INDEX" val="1_2_2_1"/>
  <p:tag name="KSO_WM_UNIT_LAYERLEVEL" val="1_1_1_1"/>
  <p:tag name="KSO_WM_UNIT_VALUE" val="24"/>
  <p:tag name="KSO_WM_UNIT_HIGHLIGHT" val="0"/>
  <p:tag name="KSO_WM_UNIT_COMPATIBLE" val="0"/>
  <p:tag name="KSO_WM_UNIT_CLEAR" val="0"/>
  <p:tag name="KSO_WM_DIAGRAM_GROUP_CODE" val="n1-1"/>
  <p:tag name="KSO_WM_UNIT_ID" val="diagram20170159_4*n_h_h_f*1_2_2_1"/>
  <p:tag name="KSO_WM_UNIT_PRESET_TEXT" val="Lorem ipsum dolor sit amet, consectetur adipisicing elit."/>
  <p:tag name="KSO_WM_UNIT_TEXT_FILL_FORE_SCHEMECOLOR_INDEX" val="6"/>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30174443_1"/>
  <p:tag name="KSO_WM_TEMPLATE_CATEGORY" val="custom"/>
  <p:tag name="KSO_WM_TEMPLATE_INDEX" val="20176295"/>
  <p:tag name="KSO_WM_TEMPLATE_SUBCATEGORY" val="combine"/>
  <p:tag name="KSO_WM_TEMPLATE_THUMBS_INDEX" val="1、4、6、12、13、19、20、26、30、34、36"/>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8"/>
  <p:tag name="KSO_WM_UNIT_TYPE" val="l_h_f"/>
  <p:tag name="KSO_WM_UNIT_INDEX" val="1_1_1"/>
  <p:tag name="KSO_WM_UNIT_ID" val="261*l_h_f*1_1_1"/>
  <p:tag name="KSO_WM_UNIT_CLEAR" val="1"/>
  <p:tag name="KSO_WM_UNIT_LAYERLEVEL" val="1_1_1"/>
  <p:tag name="KSO_WM_UNIT_VALUE" val="16"/>
  <p:tag name="KSO_WM_UNIT_HIGHLIGHT" val="0"/>
  <p:tag name="KSO_WM_UNIT_COMPATIBLE" val="0"/>
  <p:tag name="KSO_WM_UNIT_PRESET_TEXT" val="LOREM IPSUM DOLOR SIT AMET"/>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f"/>
  <p:tag name="KSO_WM_UNIT_INDEX" val="1_1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o1-1"/>
  <p:tag name="KSO_WM_UNIT_ID" val="diagram20169556_4*o_h_f*1_1_1"/>
  <p:tag name="KSO_WM_UNIT_TEXT_FILL_FORE_SCHEMECOLOR_INDEX" val="14"/>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56"/>
  <p:tag name="KSO_WM_UNIT_TYPE" val="o_i"/>
  <p:tag name="KSO_WM_UNIT_INDEX" val="1_1"/>
  <p:tag name="KSO_WM_UNIT_ID" val="diagram20169556_4*o_i*1_1"/>
  <p:tag name="KSO_WM_UNIT_LAYERLEVEL" val="1_1"/>
  <p:tag name="KSO_WM_DIAGRAM_GROUP_CODE" val="o1-1"/>
  <p:tag name="KSO_WM_UNIT_LINE_FORE_SCHEMECOLOR_INDEX" val="14"/>
  <p:tag name="KSO_WM_UNIT_LINE_FILL_TYPE" val="2"/>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g"/>
  <p:tag name="KSO_WM_UNIT_INDEX" val="1_1_1"/>
  <p:tag name="KSO_WM_UNIT_CLEAR" val="1"/>
  <p:tag name="KSO_WM_UNIT_LAYERLEVEL" val="1_1_1"/>
  <p:tag name="KSO_WM_UNIT_VALUE" val="16"/>
  <p:tag name="KSO_WM_UNIT_HIGHLIGHT" val="0"/>
  <p:tag name="KSO_WM_UNIT_COMPATIBLE" val="1"/>
  <p:tag name="KSO_WM_UNIT_RELATE_UNITID" val="diagram20169556_4*o_h_f*1_1_1"/>
  <p:tag name="KSO_WM_DIAGRAM_GROUP_CODE" val="o1-1"/>
  <p:tag name="KSO_WM_UNIT_ID" val="diagram20169556_4*o_h_g*1_1_1"/>
  <p:tag name="KSO_WM_UNIT_PRESET_TEXT" val="Lorem1"/>
  <p:tag name="KSO_WM_UNIT_FILL_FORE_SCHEMECOLOR_INDEX" val="5"/>
  <p:tag name="KSO_WM_UNIT_FILL_TYPE" val="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g"/>
  <p:tag name="KSO_WM_UNIT_INDEX" val="1_2_1"/>
  <p:tag name="KSO_WM_UNIT_CLEAR" val="1"/>
  <p:tag name="KSO_WM_UNIT_LAYERLEVEL" val="1_1_1"/>
  <p:tag name="KSO_WM_UNIT_VALUE" val="42"/>
  <p:tag name="KSO_WM_UNIT_HIGHLIGHT" val="0"/>
  <p:tag name="KSO_WM_UNIT_COMPATIBLE" val="1"/>
  <p:tag name="KSO_WM_UNIT_RELATE_UNITID" val="diagram20169556_4*o_h_f*1_2_1"/>
  <p:tag name="KSO_WM_DIAGRAM_GROUP_CODE" val="o1-1"/>
  <p:tag name="KSO_WM_UNIT_ID" val="diagram20169556_4*o_h_g*1_2_1"/>
  <p:tag name="KSO_WM_UNIT_PRESET_TEXT" val="Lorem2"/>
  <p:tag name="KSO_WM_UNIT_FILL_FORE_SCHEMECOLOR_INDEX" val="6"/>
  <p:tag name="KSO_WM_UNIT_FILL_TYPE" val="1"/>
  <p:tag name="KSO_WM_UNIT_TEXT_FILL_FORE_SCHEMECOLOR_INDEX" val="14"/>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g"/>
  <p:tag name="KSO_WM_UNIT_INDEX" val="1_3_1"/>
  <p:tag name="KSO_WM_UNIT_CLEAR" val="1"/>
  <p:tag name="KSO_WM_UNIT_LAYERLEVEL" val="1_1_1"/>
  <p:tag name="KSO_WM_UNIT_VALUE" val="42"/>
  <p:tag name="KSO_WM_UNIT_HIGHLIGHT" val="0"/>
  <p:tag name="KSO_WM_UNIT_COMPATIBLE" val="1"/>
  <p:tag name="KSO_WM_UNIT_RELATE_UNITID" val="diagram20169556_4*o_h_f*1_3_1"/>
  <p:tag name="KSO_WM_DIAGRAM_GROUP_CODE" val="o1-1"/>
  <p:tag name="KSO_WM_UNIT_ID" val="diagram20169556_4*o_h_g*1_3_1"/>
  <p:tag name="KSO_WM_UNIT_PRESET_TEXT" val="Lorem3"/>
  <p:tag name="KSO_WM_UNIT_FILL_FORE_SCHEMECOLOR_INDEX" val="7"/>
  <p:tag name="KSO_WM_UNIT_FILL_TYPE" val="1"/>
  <p:tag name="KSO_WM_UNIT_TEXT_FILL_FORE_SCHEMECOLOR_INDEX" val="14"/>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g"/>
  <p:tag name="KSO_WM_UNIT_INDEX" val="1_4_1"/>
  <p:tag name="KSO_WM_UNIT_CLEAR" val="1"/>
  <p:tag name="KSO_WM_UNIT_LAYERLEVEL" val="1_1_1"/>
  <p:tag name="KSO_WM_UNIT_VALUE" val="39"/>
  <p:tag name="KSO_WM_UNIT_HIGHLIGHT" val="0"/>
  <p:tag name="KSO_WM_UNIT_COMPATIBLE" val="1"/>
  <p:tag name="KSO_WM_UNIT_RELATE_UNITID" val="diagram20169556_4*o_h_f*1_4_1"/>
  <p:tag name="KSO_WM_DIAGRAM_GROUP_CODE" val="o1-1"/>
  <p:tag name="KSO_WM_UNIT_ID" val="diagram20169556_4*o_h_g*1_4_1"/>
  <p:tag name="KSO_WM_UNIT_PRESET_TEXT" val="Lorem4"/>
  <p:tag name="KSO_WM_UNIT_FILL_FORE_SCHEMECOLOR_INDEX" val="8"/>
  <p:tag name="KSO_WM_UNIT_FILL_TYPE" val="1"/>
  <p:tag name="KSO_WM_UNIT_TEXT_FILL_FORE_SCHEMECOLOR_INDEX" val="14"/>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f"/>
  <p:tag name="KSO_WM_UNIT_INDEX" val="1_1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o1-1"/>
  <p:tag name="KSO_WM_UNIT_ID" val="diagram20169556_4*o_h_f*1_1_1"/>
  <p:tag name="KSO_WM_UNIT_TEXT_FILL_FORE_SCHEMECOLOR_INDEX" val="14"/>
  <p:tag name="KSO_WM_UNIT_TEXT_FILL_TYPE" val="1"/>
</p:tagLst>
</file>

<file path=ppt/tags/tag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f"/>
  <p:tag name="KSO_WM_UNIT_INDEX" val="1_1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o1-1"/>
  <p:tag name="KSO_WM_UNIT_ID" val="diagram20169556_4*o_h_f*1_1_1"/>
  <p:tag name="KSO_WM_UNIT_TEXT_FILL_FORE_SCHEMECOLOR_INDEX" val="14"/>
  <p:tag name="KSO_WM_UNIT_TEXT_FILL_TYPE" val="1"/>
</p:tagLst>
</file>

<file path=ppt/tags/tag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56"/>
  <p:tag name="KSO_WM_UNIT_TYPE" val="o_h_f"/>
  <p:tag name="KSO_WM_UNIT_INDEX" val="1_1_1"/>
  <p:tag name="KSO_WM_UNIT_CLEAR" val="1"/>
  <p:tag name="KSO_WM_UNIT_LAYERLEVEL" val="1_1_1"/>
  <p:tag name="KSO_WM_UNIT_VALUE" val="16"/>
  <p:tag name="KSO_WM_UNIT_HIGHLIGHT" val="0"/>
  <p:tag name="KSO_WM_UNIT_COMPATIBLE" val="0"/>
  <p:tag name="KSO_WM_UNIT_PRESET_TEXT_INDEX" val="4"/>
  <p:tag name="KSO_WM_UNIT_PRESET_TEXT_LEN" val="35"/>
  <p:tag name="KSO_WM_DIAGRAM_GROUP_CODE" val="o1-1"/>
  <p:tag name="KSO_WM_UNIT_ID" val="diagram20169556_4*o_h_f*1_1_1"/>
  <p:tag name="KSO_WM_UNIT_TEXT_FILL_FORE_SCHEMECOLOR_INDEX" val="14"/>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Lst>
</file>

<file path=ppt/tags/tag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f"/>
  <p:tag name="KSO_WM_UNIT_INDEX" val="1_1_1"/>
  <p:tag name="KSO_WM_UNIT_CLEAR" val="1"/>
  <p:tag name="KSO_WM_UNIT_LAYERLEVEL" val="1_1_1"/>
  <p:tag name="KSO_WM_UNIT_VALUE" val="26"/>
  <p:tag name="KSO_WM_UNIT_HIGHLIGHT" val="0"/>
  <p:tag name="KSO_WM_UNIT_COMPATIBLE" val="0"/>
  <p:tag name="KSO_WM_UNIT_PRESET_TEXT_INDEX" val="4"/>
  <p:tag name="KSO_WM_UNIT_PRESET_TEXT_LEN" val="57"/>
  <p:tag name="KSO_WM_DIAGRAM_GROUP_CODE" val="l1-1"/>
  <p:tag name="KSO_WM_UNIT_ID" val="diagram20169542_4*l_h_f*1_1_1"/>
  <p:tag name="KSO_WM_UNIT_TEXT_FILL_FORE_SCHEMECOLOR_INDEX" val="16"/>
  <p:tag name="KSO_WM_UNIT_TEXT_FILL_TYPE"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a"/>
  <p:tag name="KSO_WM_UNIT_INDEX" val="1_1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1"/>
  <p:tag name="KSO_WM_UNIT_ID" val="diagram20169542_4*l_h_a*1_1_1"/>
  <p:tag name="KSO_WM_UNIT_TEXT_FILL_FORE_SCHEMECOLOR_INDEX" val="13"/>
  <p:tag name="KSO_WM_UNIT_TEXT_FILL_TYPE" val="1"/>
</p:tagLst>
</file>

<file path=ppt/tags/tag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f"/>
  <p:tag name="KSO_WM_UNIT_INDEX" val="1_3_1"/>
  <p:tag name="KSO_WM_UNIT_CLEAR" val="1"/>
  <p:tag name="KSO_WM_UNIT_LAYERLEVEL" val="1_1_1"/>
  <p:tag name="KSO_WM_UNIT_VALUE" val="26"/>
  <p:tag name="KSO_WM_UNIT_HIGHLIGHT" val="0"/>
  <p:tag name="KSO_WM_UNIT_COMPATIBLE" val="0"/>
  <p:tag name="KSO_WM_UNIT_PRESET_TEXT_INDEX" val="4"/>
  <p:tag name="KSO_WM_UNIT_PRESET_TEXT_LEN" val="57"/>
  <p:tag name="KSO_WM_DIAGRAM_GROUP_CODE" val="l1-1"/>
  <p:tag name="KSO_WM_UNIT_ID" val="diagram20169542_4*l_h_f*1_3_1"/>
  <p:tag name="KSO_WM_UNIT_TEXT_FILL_FORE_SCHEMECOLOR_INDEX" val="16"/>
  <p:tag name="KSO_WM_UNIT_TEXT_FILL_TYPE" val="1"/>
</p:tagLst>
</file>

<file path=ppt/tags/tag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a"/>
  <p:tag name="KSO_WM_UNIT_INDEX" val="1_3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1"/>
  <p:tag name="KSO_WM_UNIT_ID" val="diagram20169542_4*l_h_a*1_3_1"/>
  <p:tag name="KSO_WM_UNIT_TEXT_FILL_FORE_SCHEMECOLOR_INDEX" val="13"/>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1_1"/>
  <p:tag name="KSO_WM_UNIT_ID" val="diagram20169542_4*l_h_i*1_1_1"/>
  <p:tag name="KSO_WM_UNIT_LAYERLEVEL" val="1_1_1"/>
  <p:tag name="KSO_WM_DIAGRAM_GROUP_CODE" val="l1-1"/>
  <p:tag name="KSO_WM_UNIT_LINE_FORE_SCHEMECOLOR_INDEX" val="15"/>
  <p:tag name="KSO_WM_UNIT_LINE_FILL_TYPE" val="2"/>
</p:tagLst>
</file>

<file path=ppt/tags/tag45.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3_1"/>
  <p:tag name="KSO_WM_UNIT_ID" val="diagram20169542_4*l_h_i*1_3_1"/>
  <p:tag name="KSO_WM_UNIT_LAYERLEVEL" val="1_1_1"/>
  <p:tag name="KSO_WM_DIAGRAM_GROUP_CODE" val="l1-1"/>
  <p:tag name="KSO_WM_UNIT_LINE_FORE_SCHEMECOLOR_INDEX" val="15"/>
  <p:tag name="KSO_WM_UNIT_LINE_FILL_TYPE" val="2"/>
</p:tagLst>
</file>

<file path=ppt/tags/tag46.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2_1"/>
  <p:tag name="KSO_WM_UNIT_ID" val="diagram20169542_4*l_h_i*1_2_1"/>
  <p:tag name="KSO_WM_UNIT_LAYERLEVEL" val="1_1_1"/>
  <p:tag name="KSO_WM_DIAGRAM_GROUP_CODE" val="l1-1"/>
  <p:tag name="KSO_WM_UNIT_LINE_FORE_SCHEMECOLOR_INDEX" val="15"/>
  <p:tag name="KSO_WM_UNIT_LINE_FILL_TYPE" val="2"/>
</p:tagLst>
</file>

<file path=ppt/tags/tag47.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4_1"/>
  <p:tag name="KSO_WM_UNIT_ID" val="diagram20169542_4*l_h_i*1_4_1"/>
  <p:tag name="KSO_WM_UNIT_LAYERLEVEL" val="1_1_1"/>
  <p:tag name="KSO_WM_DIAGRAM_GROUP_CODE" val="l1-1"/>
  <p:tag name="KSO_WM_UNIT_LINE_FORE_SCHEMECOLOR_INDEX" val="15"/>
  <p:tag name="KSO_WM_UNIT_LINE_FILL_TYPE" val="2"/>
</p:tagLst>
</file>

<file path=ppt/tags/tag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f"/>
  <p:tag name="KSO_WM_UNIT_INDEX" val="1_2_1"/>
  <p:tag name="KSO_WM_UNIT_CLEAR" val="1"/>
  <p:tag name="KSO_WM_UNIT_LAYERLEVEL" val="1_1_1"/>
  <p:tag name="KSO_WM_UNIT_VALUE" val="26"/>
  <p:tag name="KSO_WM_UNIT_HIGHLIGHT" val="0"/>
  <p:tag name="KSO_WM_UNIT_COMPATIBLE" val="0"/>
  <p:tag name="KSO_WM_UNIT_PRESET_TEXT_INDEX" val="4"/>
  <p:tag name="KSO_WM_UNIT_PRESET_TEXT_LEN" val="57"/>
  <p:tag name="KSO_WM_DIAGRAM_GROUP_CODE" val="l1-1"/>
  <p:tag name="KSO_WM_UNIT_ID" val="diagram20169542_4*l_h_f*1_2_1"/>
  <p:tag name="KSO_WM_UNIT_TEXT_FILL_FORE_SCHEMECOLOR_INDEX" val="16"/>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a"/>
  <p:tag name="KSO_WM_UNIT_INDEX" val="1_2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1"/>
  <p:tag name="KSO_WM_UNIT_ID" val="diagram20169542_4*l_h_a*1_2_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f"/>
  <p:tag name="KSO_WM_UNIT_INDEX" val="1_4_1"/>
  <p:tag name="KSO_WM_UNIT_CLEAR" val="1"/>
  <p:tag name="KSO_WM_UNIT_LAYERLEVEL" val="1_1_1"/>
  <p:tag name="KSO_WM_UNIT_VALUE" val="26"/>
  <p:tag name="KSO_WM_UNIT_HIGHLIGHT" val="0"/>
  <p:tag name="KSO_WM_UNIT_COMPATIBLE" val="0"/>
  <p:tag name="KSO_WM_UNIT_PRESET_TEXT_INDEX" val="4"/>
  <p:tag name="KSO_WM_UNIT_PRESET_TEXT_LEN" val="57"/>
  <p:tag name="KSO_WM_DIAGRAM_GROUP_CODE" val="l1-1"/>
  <p:tag name="KSO_WM_UNIT_ID" val="diagram20169542_4*l_h_f*1_4_1"/>
  <p:tag name="KSO_WM_UNIT_TEXT_FILL_FORE_SCHEMECOLOR_INDEX" val="16"/>
  <p:tag name="KSO_WM_UNIT_TEXT_FILL_TYPE" val="1"/>
</p:tagLst>
</file>

<file path=ppt/tags/tag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69542"/>
  <p:tag name="KSO_WM_UNIT_TYPE" val="l_h_a"/>
  <p:tag name="KSO_WM_UNIT_INDEX" val="1_4_1"/>
  <p:tag name="KSO_WM_UNIT_CLEAR" val="1"/>
  <p:tag name="KSO_WM_UNIT_LAYERLEVEL" val="1_1_1"/>
  <p:tag name="KSO_WM_UNIT_VALUE" val="13"/>
  <p:tag name="KSO_WM_UNIT_HIGHLIGHT" val="0"/>
  <p:tag name="KSO_WM_UNIT_COMPATIBLE" val="0"/>
  <p:tag name="KSO_WM_UNIT_PRESET_TEXT_INDEX" val="3"/>
  <p:tag name="KSO_WM_UNIT_PRESET_TEXT_LEN" val="12"/>
  <p:tag name="KSO_WM_DIAGRAM_GROUP_CODE" val="l1-1"/>
  <p:tag name="KSO_WM_UNIT_ID" val="diagram20169542_4*l_h_a*1_4_1"/>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1_3"/>
  <p:tag name="KSO_WM_UNIT_ID" val="diagram20169542_4*l_h_i*1_1_3"/>
  <p:tag name="KSO_WM_UNIT_LAYERLEVEL" val="1_1_1"/>
  <p:tag name="KSO_WM_DIAGRAM_GROUP_CODE" val="l1-1"/>
  <p:tag name="KSO_WM_UNIT_FILL_FORE_SCHEMECOLOR_INDEX" val="5"/>
  <p:tag name="KSO_WM_UNIT_FILL_TYPE" val="1"/>
  <p:tag name="KSO_WM_UNIT_TEXT_FILL_FORE_SCHEMECOLOR_INDEX" val="2"/>
  <p:tag name="KSO_WM_UNIT_TEXT_FILL_TYPE" val="1"/>
</p:tagLst>
</file>

<file path=ppt/tags/tag53.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1_2"/>
  <p:tag name="KSO_WM_UNIT_ID" val="diagram20169542_4*l_h_i*1_1_2"/>
  <p:tag name="KSO_WM_UNIT_LAYERLEVEL" val="1_1_1"/>
  <p:tag name="KSO_WM_DIAGRAM_GROUP_CODE" val="l1-1"/>
  <p:tag name="KSO_WM_UNIT_TEXT_FILL_FORE_SCHEMECOLOR_INDEX" val="14"/>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2_3"/>
  <p:tag name="KSO_WM_UNIT_ID" val="diagram20169542_4*l_h_i*1_2_3"/>
  <p:tag name="KSO_WM_UNIT_LAYERLEVEL" val="1_1_1"/>
  <p:tag name="KSO_WM_DIAGRAM_GROUP_CODE" val="l1-1"/>
  <p:tag name="KSO_WM_UNIT_FILL_FORE_SCHEMECOLOR_INDEX" val="6"/>
  <p:tag name="KSO_WM_UNIT_FILL_TYPE" val="1"/>
  <p:tag name="KSO_WM_UNIT_TEXT_FILL_FORE_SCHEMECOLOR_INDEX" val="2"/>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2_2"/>
  <p:tag name="KSO_WM_UNIT_ID" val="diagram20169542_4*l_h_i*1_2_2"/>
  <p:tag name="KSO_WM_UNIT_LAYERLEVEL" val="1_1_1"/>
  <p:tag name="KSO_WM_DIAGRAM_GROUP_CODE" val="l1-1"/>
  <p:tag name="KSO_WM_UNIT_TEXT_FILL_FORE_SCHEMECOLOR_INDEX" val="14"/>
  <p:tag name="KSO_WM_UNIT_TEXT_FILL_TYPE" val="1"/>
</p:tagLst>
</file>

<file path=ppt/tags/tag56.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3_3"/>
  <p:tag name="KSO_WM_UNIT_ID" val="diagram20169542_4*l_h_i*1_3_3"/>
  <p:tag name="KSO_WM_UNIT_LAYERLEVEL" val="1_1_1"/>
  <p:tag name="KSO_WM_DIAGRAM_GROUP_CODE" val="l1-1"/>
  <p:tag name="KSO_WM_UNIT_FILL_FORE_SCHEMECOLOR_INDEX" val="7"/>
  <p:tag name="KSO_WM_UNIT_FILL_TYPE" val="1"/>
  <p:tag name="KSO_WM_UNIT_TEXT_FILL_FORE_SCHEMECOLOR_INDEX" val="2"/>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3_2"/>
  <p:tag name="KSO_WM_UNIT_ID" val="diagram20169542_4*l_h_i*1_3_2"/>
  <p:tag name="KSO_WM_UNIT_LAYERLEVEL" val="1_1_1"/>
  <p:tag name="KSO_WM_DIAGRAM_GROUP_CODE" val="l1-1"/>
  <p:tag name="KSO_WM_UNIT_TEXT_FILL_FORE_SCHEMECOLOR_INDEX" val="14"/>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4_2"/>
  <p:tag name="KSO_WM_UNIT_ID" val="diagram20169542_4*l_h_i*1_4_2"/>
  <p:tag name="KSO_WM_UNIT_LAYERLEVEL" val="1_1_1"/>
  <p:tag name="KSO_WM_DIAGRAM_GROUP_CODE" val="l1-1"/>
  <p:tag name="KSO_WM_UNIT_FILL_FORE_SCHEMECOLOR_INDEX" val="8"/>
  <p:tag name="KSO_WM_UNIT_FILL_TYPE" val="1"/>
  <p:tag name="KSO_WM_UNIT_TEXT_FILL_FORE_SCHEMECOLOR_INDEX" val="2"/>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CLEAR" val="1"/>
  <p:tag name="KSO_WM_TAG_VERSION" val="1.0"/>
  <p:tag name="KSO_WM_BEAUTIFY_FLAG" val="#wm#"/>
  <p:tag name="KSO_WM_TEMPLATE_CATEGORY" val="diagram"/>
  <p:tag name="KSO_WM_TEMPLATE_INDEX" val="20169542"/>
  <p:tag name="KSO_WM_UNIT_TYPE" val="l_h_i"/>
  <p:tag name="KSO_WM_UNIT_INDEX" val="1_4_3"/>
  <p:tag name="KSO_WM_UNIT_ID" val="diagram20169542_4*l_h_i*1_4_3"/>
  <p:tag name="KSO_WM_UNIT_LAYERLEVEL" val="1_1_1"/>
  <p:tag name="KSO_WM_DIAGRAM_GROUP_CODE" val="l1-1"/>
  <p:tag name="KSO_WM_UNIT_TEXT_FILL_FORE_SCHEMECOLOR_INDEX" val="14"/>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8"/>
  <p:tag name="KSO_WM_UNIT_TYPE" val="l_h_f"/>
  <p:tag name="KSO_WM_UNIT_INDEX" val="1_1_1"/>
  <p:tag name="KSO_WM_UNIT_ID" val="261*l_h_f*1_1_1"/>
  <p:tag name="KSO_WM_UNIT_CLEAR" val="1"/>
  <p:tag name="KSO_WM_UNIT_LAYERLEVEL" val="1_1_1"/>
  <p:tag name="KSO_WM_UNIT_VALUE" val="16"/>
  <p:tag name="KSO_WM_UNIT_HIGHLIGHT" val="0"/>
  <p:tag name="KSO_WM_UNIT_COMPATIBLE" val="0"/>
  <p:tag name="KSO_WM_UNIT_PRESET_TEXT" val="LOREM IPSUM DOLOR SIT AMET"/>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f"/>
  <p:tag name="KSO_WM_UNIT_INDEX" val="1_1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l1-1"/>
  <p:tag name="KSO_WM_UNIT_ID" val="diagram20170953_3*l_h_f*1_1_1"/>
  <p:tag name="KSO_WM_UNIT_TEXT_FILL_FORE_SCHEMECOLOR_INDEX" val="13"/>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a"/>
  <p:tag name="KSO_WM_UNIT_INDEX" val="1_1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diagram20170953_3*l_h_a*1_1_1"/>
  <p:tag name="KSO_WM_UNIT_TEXT_FILL_FORE_SCHEMECOLOR_INDEX" val="13"/>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1_1"/>
  <p:tag name="KSO_WM_UNIT_ID" val="diagram20170953_3*l_h_i*1_1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f"/>
  <p:tag name="KSO_WM_UNIT_INDEX" val="1_2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l1-1"/>
  <p:tag name="KSO_WM_UNIT_ID" val="diagram20170953_3*l_h_f*1_2_1"/>
  <p:tag name="KSO_WM_UNIT_TEXT_FILL_FORE_SCHEMECOLOR_INDEX" val="13"/>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a"/>
  <p:tag name="KSO_WM_UNIT_INDEX" val="1_2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diagram20170953_3*l_h_a*1_2_1"/>
  <p:tag name="KSO_WM_UNIT_TEXT_FILL_FORE_SCHEMECOLOR_INDEX" val="13"/>
  <p:tag name="KSO_WM_UNIT_TEXT_FILL_TYPE" val="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2_1"/>
  <p:tag name="KSO_WM_UNIT_ID" val="diagram20170953_3*l_h_i*1_2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f"/>
  <p:tag name="KSO_WM_UNIT_INDEX" val="1_3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l1-1"/>
  <p:tag name="KSO_WM_UNIT_ID" val="diagram20170953_3*l_h_f*1_3_1"/>
  <p:tag name="KSO_WM_UNIT_TEXT_FILL_FORE_SCHEMECOLOR_INDEX" val="13"/>
  <p:tag name="KSO_WM_UNIT_TEXT_FILL_TYPE" val="1"/>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a"/>
  <p:tag name="KSO_WM_UNIT_INDEX" val="1_3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diagram20170953_3*l_h_a*1_3_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3_1"/>
  <p:tag name="KSO_WM_UNIT_ID" val="diagram20170953_3*l_h_i*1_3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f"/>
  <p:tag name="KSO_WM_UNIT_INDEX" val="1_4_1"/>
  <p:tag name="KSO_WM_UNIT_LAYERLEVEL" val="1_1_1"/>
  <p:tag name="KSO_WM_UNIT_VALUE" val="24"/>
  <p:tag name="KSO_WM_UNIT_HIGHLIGHT" val="0"/>
  <p:tag name="KSO_WM_UNIT_COMPATIBLE" val="0"/>
  <p:tag name="KSO_WM_UNIT_CLEAR" val="0"/>
  <p:tag name="KSO_WM_UNIT_PRESET_TEXT_INDEX" val="4"/>
  <p:tag name="KSO_WM_UNIT_PRESET_TEXT_LEN" val="57"/>
  <p:tag name="KSO_WM_DIAGRAM_GROUP_CODE" val="l1-1"/>
  <p:tag name="KSO_WM_UNIT_ID" val="diagram20170953_3*l_h_f*1_4_1"/>
  <p:tag name="KSO_WM_UNIT_TEXT_FILL_FORE_SCHEMECOLOR_INDEX" val="13"/>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a"/>
  <p:tag name="KSO_WM_UNIT_INDEX" val="1_4_1"/>
  <p:tag name="KSO_WM_UNIT_LAYERLEVEL" val="1_1_1"/>
  <p:tag name="KSO_WM_UNIT_VALUE" val="10"/>
  <p:tag name="KSO_WM_UNIT_HIGHLIGHT" val="0"/>
  <p:tag name="KSO_WM_UNIT_COMPATIBLE" val="0"/>
  <p:tag name="KSO_WM_UNIT_CLEAR" val="0"/>
  <p:tag name="KSO_WM_UNIT_PRESET_TEXT_INDEX" val="3"/>
  <p:tag name="KSO_WM_UNIT_PRESET_TEXT_LEN" val="12"/>
  <p:tag name="KSO_WM_DIAGRAM_GROUP_CODE" val="l1-1"/>
  <p:tag name="KSO_WM_UNIT_ID" val="diagram20170953_3*l_h_a*1_4_1"/>
  <p:tag name="KSO_WM_UNIT_TEXT_FILL_FORE_SCHEMECOLOR_INDEX" val="13"/>
  <p:tag name="KSO_WM_UNIT_TEXT_FILL_TYPE" val="1"/>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0953"/>
  <p:tag name="KSO_WM_UNIT_TYPE" val="l_h_i"/>
  <p:tag name="KSO_WM_UNIT_INDEX" val="1_4_1"/>
  <p:tag name="KSO_WM_UNIT_ID" val="diagram20170953_3*l_h_i*1_4_1"/>
  <p:tag name="KSO_WM_UNIT_LAYERLEVEL" val="1_1_1"/>
  <p:tag name="KSO_WM_DIAGRAM_GROUP_CODE" val="l1-1"/>
  <p:tag name="KSO_WM_UNIT_FILL_FORE_SCHEMECOLOR_INDEX" val="9"/>
  <p:tag name="KSO_WM_UNIT_FILL_TYPE" val="1"/>
  <p:tag name="KSO_WM_UNIT_TEXT_FILL_FORE_SCHEMECOLOR_INDEX" val="13"/>
  <p:tag name="KSO_WM_UNIT_TEXT_FILL_TYPE" val="1"/>
</p:tagLst>
</file>

<file path=ppt/tags/tag7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8"/>
  <p:tag name="KSO_WM_UNIT_TYPE" val="l_h_f"/>
  <p:tag name="KSO_WM_UNIT_INDEX" val="1_1_1"/>
  <p:tag name="KSO_WM_UNIT_ID" val="261*l_h_f*1_1_1"/>
  <p:tag name="KSO_WM_UNIT_CLEAR" val="1"/>
  <p:tag name="KSO_WM_UNIT_LAYERLEVEL" val="1_1_1"/>
  <p:tag name="KSO_WM_UNIT_VALUE" val="16"/>
  <p:tag name="KSO_WM_UNIT_HIGHLIGHT" val="0"/>
  <p:tag name="KSO_WM_UNIT_COMPATIBLE" val="0"/>
  <p:tag name="KSO_WM_UNIT_PRESET_TEXT" val="LOREM IPSUM DOLOR SIT AMET"/>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7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8"/>
  <p:tag name="KSO_WM_UNIT_TYPE" val="l_h_f"/>
  <p:tag name="KSO_WM_UNIT_INDEX" val="1_1_1"/>
  <p:tag name="KSO_WM_UNIT_ID" val="261*l_h_f*1_1_1"/>
  <p:tag name="KSO_WM_UNIT_CLEAR" val="1"/>
  <p:tag name="KSO_WM_UNIT_LAYERLEVEL" val="1_1_1"/>
  <p:tag name="KSO_WM_UNIT_VALUE" val="16"/>
  <p:tag name="KSO_WM_UNIT_HIGHLIGHT" val="0"/>
  <p:tag name="KSO_WM_UNIT_COMPATIBLE" val="0"/>
  <p:tag name="KSO_WM_UNIT_PRESET_TEXT" val="LOREM IPSUM DOLOR SIT AMET"/>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7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diagram"/>
  <p:tag name="KSO_WM_TEMPLATE_INDEX" val="160538"/>
  <p:tag name="KSO_WM_UNIT_TYPE" val="l_h_f"/>
  <p:tag name="KSO_WM_UNIT_INDEX" val="1_1_1"/>
  <p:tag name="KSO_WM_UNIT_ID" val="261*l_h_f*1_1_1"/>
  <p:tag name="KSO_WM_UNIT_CLEAR" val="1"/>
  <p:tag name="KSO_WM_UNIT_LAYERLEVEL" val="1_1_1"/>
  <p:tag name="KSO_WM_UNIT_VALUE" val="16"/>
  <p:tag name="KSO_WM_UNIT_HIGHLIGHT" val="0"/>
  <p:tag name="KSO_WM_UNIT_COMPATIBLE" val="0"/>
  <p:tag name="KSO_WM_UNIT_PRESET_TEXT" val="LOREM IPSUM DOLOR SIT AMET"/>
  <p:tag name="KSO_WM_BEAUTIFY_FLAG" val="#wm#"/>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0"/>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8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8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198"/>
  <p:tag name="KSO_WM_TAG_VERSION" val="1.0"/>
  <p:tag name="KSO_WM_SLIDE_ID" val="basetag20164198_2"/>
  <p:tag name="KSO_WM_SLIDE_INDEX" val="2"/>
  <p:tag name="KSO_WM_SLIDE_ITEM_CNT" val="0"/>
  <p:tag name="KSO_WM_SLIDE_TYPE" val="text"/>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334"/>
  <p:tag name="KSO_WM_TAG_VERSION" val="1.0"/>
  <p:tag name="KSO_WM_SLIDE_ID" val="custom160334_12"/>
  <p:tag name="KSO_WM_SLIDE_INDEX" val="12"/>
  <p:tag name="KSO_WM_SLIDE_ITEM_CNT" val="1"/>
  <p:tag name="KSO_WM_SLIDE_LAYOUT" val="a_e"/>
  <p:tag name="KSO_WM_SLIDE_LAYOUT_CNT" val="1_1"/>
  <p:tag name="KSO_WM_SLIDE_TYPE" val="sectionTitle"/>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e"/>
  <p:tag name="KSO_WM_UNIT_INDEX" val="1"/>
  <p:tag name="KSO_WM_UNIT_ID" val="custom160334_12*e*1"/>
  <p:tag name="KSO_WM_UNIT_CLEAR" val="1"/>
  <p:tag name="KSO_WM_UNIT_LAYERLEVEL" val="1"/>
  <p:tag name="KSO_WM_UNIT_VALUE" val="2"/>
  <p:tag name="KSO_WM_UNIT_HIGHLIGHT" val="0"/>
  <p:tag name="KSO_WM_UNIT_COMPATIBLE" val="1"/>
  <p:tag name="KSO_WM_UNIT_PRESET_TEXT"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76295"/>
  <p:tag name="KSO_WM_TAG_VERSION" val="1.0"/>
  <p:tag name="KSO_WM_SLIDE_ID" val="basetag20164198_2"/>
  <p:tag name="KSO_WM_SLIDE_INDEX" val="2"/>
  <p:tag name="KSO_WM_SLIDE_ITEM_CNT" val="0"/>
  <p:tag name="KSO_WM_SLIDE_TYPE" val="text"/>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160334_12*i*1"/>
  <p:tag name="KSO_WM_TEMPLATE_CATEGORY" val="custom"/>
  <p:tag name="KSO_WM_TEMPLATE_INDEX" val="160334"/>
  <p:tag name="KSO_WM_UNIT_INDEX" val="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60334"/>
  <p:tag name="KSO_WM_UNIT_TYPE" val="a"/>
  <p:tag name="KSO_WM_UNIT_INDEX" val="1"/>
  <p:tag name="KSO_WM_UNIT_ID" val="custom160334_12*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92.xml><?xml version="1.0" encoding="utf-8"?>
<p:tagLst xmlns:a="http://schemas.openxmlformats.org/drawingml/2006/main" xmlns:r="http://schemas.openxmlformats.org/officeDocument/2006/relationships" xmlns:p="http://schemas.openxmlformats.org/presentationml/2006/main">
  <p:tag name="KSO_WM_TEMPLATE_CATEGORY" val="basetag"/>
  <p:tag name="KSO_WM_TEMPLATE_INDEX" val="20164198"/>
  <p:tag name="KSO_WM_TAG_VERSION" val="1.0"/>
  <p:tag name="KSO_WM_SLIDE_ID" val="basetag20164198_2"/>
  <p:tag name="KSO_WM_SLIDE_INDEX" val="2"/>
  <p:tag name="KSO_WM_SLIDE_ITEM_CNT" val="0"/>
  <p:tag name="KSO_WM_SLIDE_TYPE" val="text"/>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1*i*1"/>
  <p:tag name="KSO_WM_TEMPLATE_CATEGORY" val="diagram"/>
  <p:tag name="KSO_WM_TEMPLATE_INDEX" val="160813"/>
  <p:tag name="KSO_WM_UNIT_INDEX" val="1"/>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diagram160813_1*i*10"/>
  <p:tag name="KSO_WM_TEMPLATE_CATEGORY" val="diagram"/>
  <p:tag name="KSO_WM_TEMPLATE_INDEX" val="160813"/>
  <p:tag name="KSO_WM_UNIT_INDEX" val="10"/>
</p:tagLst>
</file>

<file path=ppt/tags/tag9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v"/>
  <p:tag name="KSO_WM_UNIT_INDEX" val="1_1"/>
  <p:tag name="KSO_WM_UNIT_ID" val="256*r_v*1_1"/>
  <p:tag name="KSO_WM_UNIT_CLEAR" val="1"/>
  <p:tag name="KSO_WM_UNIT_LAYERLEVEL" val="1_1"/>
  <p:tag name="KSO_WM_UNIT_DIAGRAM_CONTRAST_TITLE_CNT" val="2"/>
  <p:tag name="KSO_WM_UNIT_DIAGRAM_DIMENSION_TITLE_CNT" val="1"/>
  <p:tag name="KSO_WM_UNIT_VALUE" val="44"/>
  <p:tag name="KSO_WM_UNIT_HIGHLIGHT" val="0"/>
  <p:tag name="KSO_WM_UNIT_COMPATIBLE" val="0"/>
  <p:tag name="KSO_WM_UNIT_PRESET_TEXT_INDEX" val="3"/>
  <p:tag name="KSO_WM_UNIT_PRESET_TEXT_LEN" val="35"/>
  <p:tag name="KSO_WM_DIAGRAM_GROUP_CODE" val="r1-1"/>
  <p:tag name="KSO_WM_UNIT_TEXT_FILL_FORE_SCHEMECOLOR_INDEX" val="13"/>
  <p:tag name="KSO_WM_UNIT_TEXT_FILL_TYPE" val="1"/>
</p:tagLst>
</file>

<file path=ppt/tags/tag9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813"/>
  <p:tag name="KSO_WM_BEAUTIFY_FLAG" val="#wm#"/>
  <p:tag name="KSO_WM_TAG_VERSION" val="1.0"/>
  <p:tag name="KSO_WM_UNIT_TYPE" val="r_v"/>
  <p:tag name="KSO_WM_UNIT_INDEX" val="1_2"/>
  <p:tag name="KSO_WM_UNIT_ID" val="256*r_v*1_2"/>
  <p:tag name="KSO_WM_UNIT_CLEAR" val="1"/>
  <p:tag name="KSO_WM_UNIT_LAYERLEVEL" val="1_1"/>
  <p:tag name="KSO_WM_UNIT_DIAGRAM_CONTRAST_TITLE_CNT" val="2"/>
  <p:tag name="KSO_WM_UNIT_DIAGRAM_DIMENSION_TITLE_CNT" val="1"/>
  <p:tag name="KSO_WM_UNIT_VALUE" val="44"/>
  <p:tag name="KSO_WM_UNIT_HIGHLIGHT" val="0"/>
  <p:tag name="KSO_WM_UNIT_COMPATIBLE" val="0"/>
  <p:tag name="KSO_WM_UNIT_PRESET_TEXT_INDEX" val="3"/>
  <p:tag name="KSO_WM_UNIT_PRESET_TEXT_LEN" val="35"/>
  <p:tag name="KSO_WM_DIAGRAM_GROUP_CODE" val="r1-1"/>
  <p:tag name="KSO_WM_UNIT_TEXT_FILL_FORE_SCHEMECOLOR_INDEX" val="13"/>
  <p:tag name="KSO_WM_UNIT_TEXT_FILL_TYPE" val="1"/>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1"/>
  <p:tag name="KSO_WM_UNIT_ID" val="diagram160049_6*m_i*1_1"/>
  <p:tag name="KSO_WM_UNIT_CLEAR" val="1"/>
  <p:tag name="KSO_WM_UNIT_LAYERLEVEL" val="1_1"/>
  <p:tag name="KSO_WM_DIAGRAM_GROUP_CODE" val="m1-1"/>
  <p:tag name="KSO_WM_UNIT_LINE_FORE_SCHEMECOLOR_INDEX" val="5"/>
  <p:tag name="KSO_WM_UNIT_LINE_FILL_TYPE" val="2"/>
  <p:tag name="KSO_WM_UNIT_TEXT_FILL_FORE_SCHEMECOLOR_INDEX" val="13"/>
  <p:tag name="KSO_WM_UNIT_TEXT_FILL_TYPE" val="1"/>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i"/>
  <p:tag name="KSO_WM_UNIT_INDEX" val="1_2"/>
  <p:tag name="KSO_WM_UNIT_ID" val="diagram160049_6*m_i*1_2"/>
  <p:tag name="KSO_WM_UNIT_CLEAR" val="1"/>
  <p:tag name="KSO_WM_UNIT_LAYERLEVEL" val="1_1"/>
  <p:tag name="KSO_WM_DIAGRAM_GROUP_CODE" val="m1-1"/>
  <p:tag name="KSO_WM_UNIT_FILL_FORE_SCHEMECOLOR_INDEX" val="5"/>
  <p:tag name="KSO_WM_UNIT_FILL_TYPE" val="1"/>
  <p:tag name="KSO_WM_UNIT_LINE_FORE_SCHEMECOLOR_INDEX" val="5"/>
  <p:tag name="KSO_WM_UNIT_LINE_FILL_TYPE" val="2"/>
  <p:tag name="KSO_WM_UNIT_TEXT_FILL_FORE_SCHEMECOLOR_INDEX" val="2"/>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049"/>
  <p:tag name="KSO_WM_UNIT_TYPE" val="m_h_a"/>
  <p:tag name="KSO_WM_UNIT_INDEX" val="1_1_1"/>
  <p:tag name="KSO_WM_UNIT_ID" val="diagram160049_6*m_h_a*1_1_1"/>
  <p:tag name="KSO_WM_UNIT_CLEAR" val="1"/>
  <p:tag name="KSO_WM_UNIT_LAYERLEVEL" val="1_1_1"/>
  <p:tag name="KSO_WM_UNIT_VALUE" val="4"/>
  <p:tag name="KSO_WM_UNIT_HIGHLIGHT" val="0"/>
  <p:tag name="KSO_WM_UNIT_COMPATIBLE" val="0"/>
  <p:tag name="KSO_WM_DIAGRAM_GROUP_CODE" val="m1-1"/>
  <p:tag name="KSO_WM_UNIT_PRESET_TEXT" val="ENIM"/>
  <p:tag name="KSO_WM_UNIT_TEXT_FILL_FORE_SCHEMECOLOR_INDEX" val="5"/>
  <p:tag name="KSO_WM_UNIT_TEXT_FILL_TYPE" val="1"/>
</p:tagLst>
</file>

<file path=ppt/theme/theme1.xml><?xml version="1.0" encoding="utf-8"?>
<a:theme xmlns:a="http://schemas.openxmlformats.org/drawingml/2006/main" name="自定义设计方案">
  <a:themeElements>
    <a:clrScheme name="705">
      <a:dk1>
        <a:sysClr val="windowText" lastClr="000000"/>
      </a:dk1>
      <a:lt1>
        <a:sysClr val="window" lastClr="FFFFFF"/>
      </a:lt1>
      <a:dk2>
        <a:srgbClr val="385723"/>
      </a:dk2>
      <a:lt2>
        <a:srgbClr val="214F64"/>
      </a:lt2>
      <a:accent1>
        <a:srgbClr val="5B9BD5"/>
      </a:accent1>
      <a:accent2>
        <a:srgbClr val="ED7D31"/>
      </a:accent2>
      <a:accent3>
        <a:srgbClr val="000000"/>
      </a:accent3>
      <a:accent4>
        <a:srgbClr val="255063"/>
      </a:accent4>
      <a:accent5>
        <a:srgbClr val="FFFFFF"/>
      </a:accent5>
      <a:accent6>
        <a:srgbClr val="385723"/>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4A01PWBG">
  <a:themeElements>
    <a:clrScheme name="自定义 242">
      <a:dk1>
        <a:srgbClr val="5F5F5F"/>
      </a:dk1>
      <a:lt1>
        <a:sysClr val="window" lastClr="FFFFFF"/>
      </a:lt1>
      <a:dk2>
        <a:srgbClr val="4D4D4D"/>
      </a:dk2>
      <a:lt2>
        <a:srgbClr val="FFFFFF"/>
      </a:lt2>
      <a:accent1>
        <a:srgbClr val="549E39"/>
      </a:accent1>
      <a:accent2>
        <a:srgbClr val="8AB833"/>
      </a:accent2>
      <a:accent3>
        <a:srgbClr val="4AB5C4"/>
      </a:accent3>
      <a:accent4>
        <a:srgbClr val="1EA66F"/>
      </a:accent4>
      <a:accent5>
        <a:srgbClr val="BA6906"/>
      </a:accent5>
      <a:accent6>
        <a:srgbClr val="0989B1"/>
      </a:accent6>
      <a:hlink>
        <a:srgbClr val="FFC000"/>
      </a:hlink>
      <a:folHlink>
        <a:srgbClr val="86A795"/>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5178</Words>
  <Application>Microsoft Office PowerPoint</Application>
  <PresentationFormat>自定义</PresentationFormat>
  <Paragraphs>568</Paragraphs>
  <Slides>29</Slides>
  <Notes>27</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29</vt:i4>
      </vt:variant>
    </vt:vector>
  </HeadingPairs>
  <TitlesOfParts>
    <vt:vector size="44" baseType="lpstr">
      <vt:lpstr>Andalus</vt:lpstr>
      <vt:lpstr>Swis721 Hv BT</vt:lpstr>
      <vt:lpstr>方正古隶简体</vt:lpstr>
      <vt:lpstr>黑体</vt:lpstr>
      <vt:lpstr>华文中宋</vt:lpstr>
      <vt:lpstr>书体坊赵九江钢笔行书</vt:lpstr>
      <vt:lpstr>宋体</vt:lpstr>
      <vt:lpstr>微软雅黑</vt:lpstr>
      <vt:lpstr>微软雅黑 Light</vt:lpstr>
      <vt:lpstr>幼圆</vt:lpstr>
      <vt:lpstr>Arial</vt:lpstr>
      <vt:lpstr>Calibri</vt:lpstr>
      <vt:lpstr>Wingdings 2</vt:lpstr>
      <vt:lpstr>自定义设计方案</vt:lpstr>
      <vt:lpstr>A000120141114A01PWBG</vt:lpstr>
      <vt:lpstr>PowerPoint 演示文稿</vt:lpstr>
      <vt:lpstr>单位简介</vt:lpstr>
      <vt:lpstr>单位简介</vt:lpstr>
      <vt:lpstr>核心技术</vt:lpstr>
      <vt:lpstr>核心技术体系</vt:lpstr>
      <vt:lpstr>绿色生物酶缓蚀阻垢技术</vt:lpstr>
      <vt:lpstr>高能辐照系统</vt:lpstr>
      <vt:lpstr>高效低成本重金属稳定技术</vt:lpstr>
      <vt:lpstr>PowerPoint 演示文稿</vt:lpstr>
      <vt:lpstr>PowerPoint 演示文稿</vt:lpstr>
      <vt:lpstr>市场应用</vt:lpstr>
      <vt:lpstr>核心技术的市场应用：技术成熟、市场规模巨大、应用前景广阔</vt:lpstr>
      <vt:lpstr>核心技术的市场应用：贴合当前环保政策导向、利于推广</vt:lpstr>
      <vt:lpstr>核心技术的市场应用：符合未来发展趋势、市场潜力巨大</vt:lpstr>
      <vt:lpstr>核心竞争力：独立专利网</vt:lpstr>
      <vt:lpstr>解析及示例</vt:lpstr>
      <vt:lpstr>高投资价值项目分析示例：公共化粪池免清掏处理</vt:lpstr>
      <vt:lpstr>高投资价值项目分析示例：公共化粪池免清掏处理</vt:lpstr>
      <vt:lpstr>技术详解：运用重金属稳定剂PC-ML处理重金属废液、保护土壤</vt:lpstr>
      <vt:lpstr>技术详解：运用重金属稳定剂PC-ML处理重金属废液、保护土壤</vt:lpstr>
      <vt:lpstr>应用实例：运用”靶向”微生物强化处理系统改善污水水质</vt:lpstr>
      <vt:lpstr>应用实例：运用”靶向”微生物强化处理系统改善污水水质</vt:lpstr>
      <vt:lpstr>融资计划</vt:lpstr>
      <vt:lpstr>融资计划</vt:lpstr>
      <vt:lpstr>核心团队</vt:lpstr>
      <vt:lpstr>核心团队</vt:lpstr>
      <vt:lpstr>联系方式</vt:lpstr>
      <vt:lpstr>联系方式</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CHJ</cp:lastModifiedBy>
  <cp:revision>285</cp:revision>
  <dcterms:created xsi:type="dcterms:W3CDTF">2017-10-12T03:17:00Z</dcterms:created>
  <dcterms:modified xsi:type="dcterms:W3CDTF">2017-11-08T17:14:34Z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