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57" r:id="rId4"/>
    <p:sldId id="292" r:id="rId5"/>
    <p:sldId id="294" r:id="rId6"/>
    <p:sldId id="281" r:id="rId7"/>
    <p:sldId id="260" r:id="rId8"/>
    <p:sldId id="261" r:id="rId9"/>
    <p:sldId id="282" r:id="rId10"/>
    <p:sldId id="298" r:id="rId11"/>
    <p:sldId id="299" r:id="rId12"/>
    <p:sldId id="300" r:id="rId13"/>
    <p:sldId id="290" r:id="rId14"/>
    <p:sldId id="291" r:id="rId15"/>
    <p:sldId id="279" r:id="rId16"/>
    <p:sldId id="264" r:id="rId17"/>
    <p:sldId id="266" r:id="rId18"/>
    <p:sldId id="265" r:id="rId19"/>
    <p:sldId id="268" r:id="rId20"/>
    <p:sldId id="285" r:id="rId21"/>
    <p:sldId id="274" r:id="rId22"/>
    <p:sldId id="297" r:id="rId23"/>
    <p:sldId id="278" r:id="rId24"/>
    <p:sldId id="284" r:id="rId25"/>
    <p:sldId id="288" r:id="rId26"/>
    <p:sldId id="296" r:id="rId27"/>
  </p:sldIdLst>
  <p:sldSz cx="9144000" cy="5143500" type="screen16x9"/>
  <p:notesSz cx="6858000" cy="9686925"/>
  <p:defaultTextStyle>
    <a:defPPr lvl="0">
      <a:defRPr lang="ko-KR"/>
    </a:defPPr>
    <a:lvl1pPr lvl="0" algn="ctr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lvl="1" algn="ctr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lvl="2" algn="ctr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lvl="3" algn="ctr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lvl="4" algn="ctr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lvl="5" algn="l" defTabSz="914400" rtl="0" eaLnBrk="1" latinLnBrk="1" hangingPunct="1">
      <a:defRPr kumimoji="1" sz="12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lvl="6" algn="l" defTabSz="914400" rtl="0" eaLnBrk="1" latinLnBrk="1" hangingPunct="1">
      <a:defRPr kumimoji="1" sz="12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lvl="7" algn="l" defTabSz="914400" rtl="0" eaLnBrk="1" latinLnBrk="1" hangingPunct="1">
      <a:defRPr kumimoji="1" sz="12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lvl="8" algn="l" defTabSz="914400" rtl="0" eaLnBrk="1" latinLnBrk="1" hangingPunct="1">
      <a:defRPr kumimoji="1" sz="12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02510"/>
    <a:srgbClr val="3399FF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018" autoAdjust="0"/>
  </p:normalViewPr>
  <p:slideViewPr>
    <p:cSldViewPr snapToGrid="0">
      <p:cViewPr>
        <p:scale>
          <a:sx n="70" d="100"/>
          <a:sy n="70" d="100"/>
        </p:scale>
        <p:origin x="-1128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dirty="0"/>
                      <a:t>1.4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dirty="0"/>
                      <a:t>28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dirty="0"/>
                      <a:t>70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dirty="0"/>
                      <a:t>91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dirty="0"/>
                      <a:t>105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Sheet1!$E$32:$E$36</c:f>
              <c:strCache>
                <c:ptCount val="5"/>
                <c:pt idx="0">
                  <c:v>2017年</c:v>
                </c:pt>
                <c:pt idx="1">
                  <c:v>2018年</c:v>
                </c:pt>
                <c:pt idx="2">
                  <c:v>2019年</c:v>
                </c:pt>
                <c:pt idx="3">
                  <c:v>2020年</c:v>
                </c:pt>
                <c:pt idx="4">
                  <c:v>2021年</c:v>
                </c:pt>
              </c:strCache>
            </c:strRef>
          </c:cat>
          <c:val>
            <c:numRef>
              <c:f>Sheet1!$F$32:$F$36</c:f>
              <c:numCache>
                <c:formatCode>General</c:formatCode>
                <c:ptCount val="5"/>
                <c:pt idx="0">
                  <c:v>1.4</c:v>
                </c:pt>
                <c:pt idx="1">
                  <c:v>28</c:v>
                </c:pt>
                <c:pt idx="2">
                  <c:v>140</c:v>
                </c:pt>
                <c:pt idx="3">
                  <c:v>210</c:v>
                </c:pt>
                <c:pt idx="4">
                  <c:v>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08-4C94-8835-FC278D160107}"/>
            </c:ext>
          </c:extLst>
        </c:ser>
        <c:dLbls/>
        <c:shape val="box"/>
        <c:axId val="223997312"/>
        <c:axId val="224429184"/>
        <c:axId val="0"/>
      </c:bar3DChart>
      <c:catAx>
        <c:axId val="223997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224429184"/>
        <c:crosses val="autoZero"/>
        <c:auto val="1"/>
        <c:lblAlgn val="ctr"/>
        <c:lblOffset val="100"/>
      </c:catAx>
      <c:valAx>
        <c:axId val="224429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223997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zh-CN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ABBE4-5548-4014-B1E8-257C0FC15E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8F3C34-57CA-4B1F-B906-424172555821}">
      <dgm:prSet phldrT="[文本]" custT="1"/>
      <dgm:spPr>
        <a:solidFill>
          <a:schemeClr val="tx1"/>
        </a:solidFill>
      </dgm:spPr>
      <dgm:t>
        <a:bodyPr/>
        <a:lstStyle/>
        <a:p>
          <a:r>
            <a:rPr lang="zh-CN" altLang="en-US" sz="1600" dirty="0"/>
            <a:t>董事会</a:t>
          </a:r>
          <a:endParaRPr lang="zh-TW" altLang="en-US" sz="1600" dirty="0"/>
        </a:p>
      </dgm:t>
    </dgm:pt>
    <dgm:pt modelId="{B420888B-A08C-4B53-B7A8-0E8474853F26}" type="parTrans" cxnId="{D2A8743A-AFDE-4782-95B3-9D6D175C4189}">
      <dgm:prSet/>
      <dgm:spPr/>
      <dgm:t>
        <a:bodyPr/>
        <a:lstStyle/>
        <a:p>
          <a:endParaRPr lang="zh-TW" altLang="en-US" sz="1600"/>
        </a:p>
      </dgm:t>
    </dgm:pt>
    <dgm:pt modelId="{7FF31D19-6ACE-49A4-B9EC-E64F33B4A973}" type="sibTrans" cxnId="{D2A8743A-AFDE-4782-95B3-9D6D175C4189}">
      <dgm:prSet/>
      <dgm:spPr/>
      <dgm:t>
        <a:bodyPr/>
        <a:lstStyle/>
        <a:p>
          <a:endParaRPr lang="zh-TW" altLang="en-US" sz="1600"/>
        </a:p>
      </dgm:t>
    </dgm:pt>
    <dgm:pt modelId="{1010EB5E-7C6F-4770-A27D-6933FADD7EF0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altLang="zh-TW" sz="1800" dirty="0"/>
            <a:t>VP </a:t>
          </a:r>
          <a:r>
            <a:rPr lang="zh-CN" altLang="en-US" sz="1800" dirty="0"/>
            <a:t>副总经理</a:t>
          </a:r>
          <a:endParaRPr lang="zh-TW" altLang="en-US" sz="1800" dirty="0"/>
        </a:p>
      </dgm:t>
    </dgm:pt>
    <dgm:pt modelId="{84A7CA07-4A73-4B32-A7DD-BB693E4D0E2D}" type="parTrans" cxnId="{74408838-9520-4D02-9AE5-58F2D5996FAC}">
      <dgm:prSet/>
      <dgm:spPr/>
      <dgm:t>
        <a:bodyPr/>
        <a:lstStyle/>
        <a:p>
          <a:endParaRPr lang="zh-TW" altLang="en-US" sz="1600"/>
        </a:p>
      </dgm:t>
    </dgm:pt>
    <dgm:pt modelId="{A5D18C8E-9896-4BC6-9601-FF80E7F69853}" type="sibTrans" cxnId="{74408838-9520-4D02-9AE5-58F2D5996FAC}">
      <dgm:prSet/>
      <dgm:spPr/>
      <dgm:t>
        <a:bodyPr/>
        <a:lstStyle/>
        <a:p>
          <a:endParaRPr lang="zh-TW" altLang="en-US" sz="1600"/>
        </a:p>
      </dgm:t>
    </dgm:pt>
    <dgm:pt modelId="{C1E77CEA-8B0A-4F88-82BA-D3C7A254D95C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altLang="zh-TW" sz="1800" dirty="0"/>
            <a:t>CTO </a:t>
          </a:r>
          <a:r>
            <a:rPr lang="zh-CN" altLang="en-US" sz="1800" dirty="0"/>
            <a:t>技术总监</a:t>
          </a:r>
          <a:endParaRPr lang="zh-TW" altLang="en-US" sz="1800" dirty="0"/>
        </a:p>
      </dgm:t>
    </dgm:pt>
    <dgm:pt modelId="{F6B2FFE6-2B90-476A-A019-C491FB92C487}" type="parTrans" cxnId="{56262A0E-953A-4B08-8B2A-013858A3E0B2}">
      <dgm:prSet/>
      <dgm:spPr/>
      <dgm:t>
        <a:bodyPr/>
        <a:lstStyle/>
        <a:p>
          <a:endParaRPr lang="zh-TW" altLang="en-US" sz="1600"/>
        </a:p>
      </dgm:t>
    </dgm:pt>
    <dgm:pt modelId="{6A16BC05-006D-47D5-8754-9C881BC26211}" type="sibTrans" cxnId="{56262A0E-953A-4B08-8B2A-013858A3E0B2}">
      <dgm:prSet/>
      <dgm:spPr/>
      <dgm:t>
        <a:bodyPr/>
        <a:lstStyle/>
        <a:p>
          <a:endParaRPr lang="zh-TW" altLang="en-US" sz="1600"/>
        </a:p>
      </dgm:t>
    </dgm:pt>
    <dgm:pt modelId="{3B964642-FE51-4424-93B7-5D323A8D048C}">
      <dgm:prSet custT="1"/>
      <dgm:spPr>
        <a:solidFill>
          <a:srgbClr val="15385C"/>
        </a:solidFill>
      </dgm:spPr>
      <dgm:t>
        <a:bodyPr lIns="91440"/>
        <a:lstStyle/>
        <a:p>
          <a:pPr algn="l"/>
          <a:r>
            <a:rPr lang="en-US" altLang="zh-TW" sz="1600" dirty="0"/>
            <a:t>Sales </a:t>
          </a:r>
          <a:r>
            <a:rPr lang="zh-CN" altLang="en-US" sz="1600" dirty="0"/>
            <a:t>销售</a:t>
          </a:r>
          <a:endParaRPr lang="zh-TW" altLang="en-US" sz="1600" dirty="0"/>
        </a:p>
      </dgm:t>
    </dgm:pt>
    <dgm:pt modelId="{DA955C28-0E90-4946-8AEE-DF5D2ACCC1AE}" type="parTrans" cxnId="{9218B118-E97A-43B4-B639-17688A712735}">
      <dgm:prSet/>
      <dgm:spPr/>
      <dgm:t>
        <a:bodyPr/>
        <a:lstStyle/>
        <a:p>
          <a:endParaRPr lang="zh-TW" altLang="en-US" sz="1600"/>
        </a:p>
      </dgm:t>
    </dgm:pt>
    <dgm:pt modelId="{7349B3F4-1F72-4F76-AABE-10B0DFC8A176}" type="sibTrans" cxnId="{9218B118-E97A-43B4-B639-17688A712735}">
      <dgm:prSet/>
      <dgm:spPr/>
      <dgm:t>
        <a:bodyPr/>
        <a:lstStyle/>
        <a:p>
          <a:endParaRPr lang="zh-TW" altLang="en-US" sz="1600"/>
        </a:p>
      </dgm:t>
    </dgm:pt>
    <dgm:pt modelId="{296B872D-E9D6-421A-977C-8F6DF440FE56}">
      <dgm:prSet custT="1"/>
      <dgm:spPr>
        <a:solidFill>
          <a:srgbClr val="15385C"/>
        </a:solidFill>
      </dgm:spPr>
      <dgm:t>
        <a:bodyPr lIns="91440"/>
        <a:lstStyle/>
        <a:p>
          <a:pPr algn="l"/>
          <a:r>
            <a:rPr lang="en-US" altLang="zh-TW" sz="1600" dirty="0"/>
            <a:t>Marketing </a:t>
          </a:r>
          <a:r>
            <a:rPr lang="zh-CN" altLang="en-US" sz="1600" dirty="0"/>
            <a:t>市场</a:t>
          </a:r>
          <a:endParaRPr lang="zh-TW" altLang="en-US" sz="1600" dirty="0"/>
        </a:p>
      </dgm:t>
    </dgm:pt>
    <dgm:pt modelId="{4D07C32E-AF9E-4F30-87C2-279791F8F7B9}" type="parTrans" cxnId="{1497E806-E9E3-432D-BF73-E778CC825719}">
      <dgm:prSet/>
      <dgm:spPr/>
      <dgm:t>
        <a:bodyPr/>
        <a:lstStyle/>
        <a:p>
          <a:endParaRPr lang="zh-TW" altLang="en-US" sz="1600"/>
        </a:p>
      </dgm:t>
    </dgm:pt>
    <dgm:pt modelId="{CCD2D689-FD3F-4387-9BC1-A0E8387DCD4A}" type="sibTrans" cxnId="{1497E806-E9E3-432D-BF73-E778CC825719}">
      <dgm:prSet/>
      <dgm:spPr/>
      <dgm:t>
        <a:bodyPr/>
        <a:lstStyle/>
        <a:p>
          <a:endParaRPr lang="zh-TW" altLang="en-US" sz="1600"/>
        </a:p>
      </dgm:t>
    </dgm:pt>
    <dgm:pt modelId="{86E38AA4-24A7-438A-8A99-2CE68B79E610}">
      <dgm:prSet custT="1"/>
      <dgm:spPr>
        <a:solidFill>
          <a:srgbClr val="15385C"/>
        </a:solidFill>
      </dgm:spPr>
      <dgm:t>
        <a:bodyPr lIns="91440"/>
        <a:lstStyle/>
        <a:p>
          <a:pPr algn="l"/>
          <a:r>
            <a:rPr lang="en-US" altLang="zh-TW" sz="1600" dirty="0"/>
            <a:t>FAE </a:t>
          </a:r>
          <a:r>
            <a:rPr lang="zh-CN" altLang="en-US" sz="1600" dirty="0"/>
            <a:t>技术支持</a:t>
          </a:r>
          <a:endParaRPr lang="zh-TW" altLang="en-US" sz="1600" dirty="0"/>
        </a:p>
      </dgm:t>
    </dgm:pt>
    <dgm:pt modelId="{38191CE2-06AD-45DD-96D1-EF27B919FEEA}" type="parTrans" cxnId="{E8C2AEE3-505B-4EA0-92AD-88CE0554F31E}">
      <dgm:prSet/>
      <dgm:spPr/>
      <dgm:t>
        <a:bodyPr/>
        <a:lstStyle/>
        <a:p>
          <a:endParaRPr lang="zh-TW" altLang="en-US" sz="1600"/>
        </a:p>
      </dgm:t>
    </dgm:pt>
    <dgm:pt modelId="{12E5B0C4-C4A9-4F53-9931-27E2D2D70800}" type="sibTrans" cxnId="{E8C2AEE3-505B-4EA0-92AD-88CE0554F31E}">
      <dgm:prSet/>
      <dgm:spPr/>
      <dgm:t>
        <a:bodyPr/>
        <a:lstStyle/>
        <a:p>
          <a:endParaRPr lang="zh-TW" altLang="en-US" sz="1600"/>
        </a:p>
      </dgm:t>
    </dgm:pt>
    <dgm:pt modelId="{0A499207-9CB2-43D2-B7DF-898CD6AF3175}">
      <dgm:prSet custT="1"/>
      <dgm:spPr>
        <a:solidFill>
          <a:srgbClr val="C00000"/>
        </a:solidFill>
      </dgm:spPr>
      <dgm:t>
        <a:bodyPr lIns="91440" tIns="0" rIns="0" bIns="0"/>
        <a:lstStyle/>
        <a:p>
          <a:pPr algn="l">
            <a:lnSpc>
              <a:spcPct val="100000"/>
            </a:lnSpc>
          </a:pPr>
          <a:r>
            <a:rPr lang="en-US" altLang="zh-TW" sz="1600" dirty="0"/>
            <a:t>Chip Design </a:t>
          </a:r>
          <a:r>
            <a:rPr lang="zh-CN" altLang="en-US" sz="1600" dirty="0"/>
            <a:t>芯片设计</a:t>
          </a:r>
          <a:endParaRPr lang="zh-TW" altLang="en-US" sz="1600" dirty="0"/>
        </a:p>
      </dgm:t>
    </dgm:pt>
    <dgm:pt modelId="{609F2E48-C5FB-49D0-A88E-B06F412E7FA4}" type="parTrans" cxnId="{9CDE5A1B-BAF3-4226-B8C9-F1CC3EC9EBE3}">
      <dgm:prSet/>
      <dgm:spPr/>
      <dgm:t>
        <a:bodyPr/>
        <a:lstStyle/>
        <a:p>
          <a:endParaRPr lang="zh-TW" altLang="en-US" sz="1600"/>
        </a:p>
      </dgm:t>
    </dgm:pt>
    <dgm:pt modelId="{B4C269EF-03E6-4EE6-AC95-44AD0979E504}" type="sibTrans" cxnId="{9CDE5A1B-BAF3-4226-B8C9-F1CC3EC9EBE3}">
      <dgm:prSet/>
      <dgm:spPr/>
      <dgm:t>
        <a:bodyPr/>
        <a:lstStyle/>
        <a:p>
          <a:endParaRPr lang="zh-TW" altLang="en-US" sz="1600"/>
        </a:p>
      </dgm:t>
    </dgm:pt>
    <dgm:pt modelId="{CB50AC19-5612-4383-8D17-49D0818024DA}">
      <dgm:prSet custT="1"/>
      <dgm:spPr>
        <a:solidFill>
          <a:srgbClr val="002060"/>
        </a:solidFill>
      </dgm:spPr>
      <dgm:t>
        <a:bodyPr lIns="91440"/>
        <a:lstStyle/>
        <a:p>
          <a:pPr algn="l"/>
          <a:r>
            <a:rPr lang="en-US" altLang="zh-TW" sz="1600" dirty="0"/>
            <a:t>Production </a:t>
          </a:r>
          <a:r>
            <a:rPr lang="ko-KR" altLang="zh-TW" sz="1600" dirty="0"/>
            <a:t>生产</a:t>
          </a:r>
          <a:endParaRPr lang="zh-TW" altLang="en-US" sz="1600" dirty="0"/>
        </a:p>
      </dgm:t>
    </dgm:pt>
    <dgm:pt modelId="{39254A1B-CB13-484D-A7D3-5785104CF3C0}" type="parTrans" cxnId="{73287F1C-E5D9-454D-80B7-A61C89E4AFC5}">
      <dgm:prSet/>
      <dgm:spPr/>
      <dgm:t>
        <a:bodyPr/>
        <a:lstStyle/>
        <a:p>
          <a:endParaRPr lang="zh-TW" altLang="en-US" sz="1600"/>
        </a:p>
      </dgm:t>
    </dgm:pt>
    <dgm:pt modelId="{F8126D1F-029D-4888-9EC1-B2514B9586F2}" type="sibTrans" cxnId="{73287F1C-E5D9-454D-80B7-A61C89E4AFC5}">
      <dgm:prSet/>
      <dgm:spPr/>
      <dgm:t>
        <a:bodyPr/>
        <a:lstStyle/>
        <a:p>
          <a:endParaRPr lang="zh-TW" altLang="en-US" sz="1600"/>
        </a:p>
      </dgm:t>
    </dgm:pt>
    <dgm:pt modelId="{857D821C-6E37-47D6-89FD-AEE5F2B2E70E}">
      <dgm:prSet custT="1"/>
      <dgm:spPr>
        <a:solidFill>
          <a:srgbClr val="002060"/>
        </a:solidFill>
      </dgm:spPr>
      <dgm:t>
        <a:bodyPr lIns="91440"/>
        <a:lstStyle/>
        <a:p>
          <a:pPr algn="l"/>
          <a:r>
            <a:rPr lang="en-US" altLang="zh-TW" sz="1600" dirty="0"/>
            <a:t>QC </a:t>
          </a:r>
          <a:r>
            <a:rPr lang="ko-KR" altLang="zh-TW" sz="1600" dirty="0"/>
            <a:t>质量管理</a:t>
          </a:r>
          <a:endParaRPr lang="zh-TW" altLang="en-US" sz="1600" dirty="0"/>
        </a:p>
      </dgm:t>
    </dgm:pt>
    <dgm:pt modelId="{FACB3F74-D11E-4DD8-AA09-57460BA4122D}" type="parTrans" cxnId="{8F0743F2-B8E4-46FA-995B-8211F235E424}">
      <dgm:prSet/>
      <dgm:spPr/>
      <dgm:t>
        <a:bodyPr/>
        <a:lstStyle/>
        <a:p>
          <a:endParaRPr lang="zh-TW" altLang="en-US" sz="1600"/>
        </a:p>
      </dgm:t>
    </dgm:pt>
    <dgm:pt modelId="{DC4BEC1A-950E-465F-A78F-2E314633E2CE}" type="sibTrans" cxnId="{8F0743F2-B8E4-46FA-995B-8211F235E424}">
      <dgm:prSet/>
      <dgm:spPr/>
      <dgm:t>
        <a:bodyPr/>
        <a:lstStyle/>
        <a:p>
          <a:endParaRPr lang="zh-TW" altLang="en-US" sz="1600"/>
        </a:p>
      </dgm:t>
    </dgm:pt>
    <dgm:pt modelId="{9D60A399-720D-4FF5-8307-C6C2FF7194E7}">
      <dgm:prSet custT="1"/>
      <dgm:spPr>
        <a:solidFill>
          <a:srgbClr val="002060"/>
        </a:solidFill>
      </dgm:spPr>
      <dgm:t>
        <a:bodyPr lIns="91440"/>
        <a:lstStyle/>
        <a:p>
          <a:pPr algn="l"/>
          <a:r>
            <a:rPr lang="en-US" altLang="zh-TW" sz="1600" dirty="0"/>
            <a:t>Application </a:t>
          </a:r>
          <a:r>
            <a:rPr lang="zh-CN" altLang="en-US" sz="1600" dirty="0"/>
            <a:t>应用</a:t>
          </a:r>
          <a:endParaRPr lang="zh-TW" altLang="en-US" sz="1600" dirty="0"/>
        </a:p>
      </dgm:t>
    </dgm:pt>
    <dgm:pt modelId="{7CC40FF2-F750-4F5E-9F23-A23CA94AC92C}" type="parTrans" cxnId="{95DBC635-84F3-410B-A597-6A1706DBDB4B}">
      <dgm:prSet/>
      <dgm:spPr/>
      <dgm:t>
        <a:bodyPr/>
        <a:lstStyle/>
        <a:p>
          <a:endParaRPr lang="zh-TW" altLang="en-US" sz="1600"/>
        </a:p>
      </dgm:t>
    </dgm:pt>
    <dgm:pt modelId="{7A1C6BF6-1B2F-4AFA-B6DC-01068D57AD49}" type="sibTrans" cxnId="{95DBC635-84F3-410B-A597-6A1706DBDB4B}">
      <dgm:prSet/>
      <dgm:spPr/>
      <dgm:t>
        <a:bodyPr/>
        <a:lstStyle/>
        <a:p>
          <a:endParaRPr lang="zh-TW" altLang="en-US" sz="1600"/>
        </a:p>
      </dgm:t>
    </dgm:pt>
    <dgm:pt modelId="{425E4232-8A1E-48DD-97FA-62E628F2A51E}" type="asst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600" dirty="0"/>
            <a:t>总经理</a:t>
          </a:r>
          <a:endParaRPr lang="zh-TW" altLang="en-US" sz="1600" dirty="0"/>
        </a:p>
      </dgm:t>
    </dgm:pt>
    <dgm:pt modelId="{8CBA747D-BB64-45DE-9C2B-26C4F795D0BD}" type="sibTrans" cxnId="{F8FC2DAE-ECBE-4954-8B1B-6E712778153E}">
      <dgm:prSet/>
      <dgm:spPr/>
      <dgm:t>
        <a:bodyPr/>
        <a:lstStyle/>
        <a:p>
          <a:endParaRPr lang="zh-TW" altLang="en-US" sz="1600"/>
        </a:p>
      </dgm:t>
    </dgm:pt>
    <dgm:pt modelId="{7206E458-18A7-4696-A72C-F9ABF069B674}" type="parTrans" cxnId="{F8FC2DAE-ECBE-4954-8B1B-6E712778153E}">
      <dgm:prSet/>
      <dgm:spPr/>
      <dgm:t>
        <a:bodyPr/>
        <a:lstStyle/>
        <a:p>
          <a:endParaRPr lang="zh-TW" altLang="en-US" sz="1600"/>
        </a:p>
      </dgm:t>
    </dgm:pt>
    <dgm:pt modelId="{21B495D1-AD96-43CA-B930-5735C9DD899B}">
      <dgm:prSet custT="1"/>
      <dgm:spPr>
        <a:solidFill>
          <a:srgbClr val="002060"/>
        </a:solidFill>
      </dgm:spPr>
      <dgm:t>
        <a:bodyPr lIns="91440"/>
        <a:lstStyle/>
        <a:p>
          <a:pPr algn="l"/>
          <a:r>
            <a:rPr lang="en-US" altLang="zh-TW" sz="1600" dirty="0"/>
            <a:t>Finance </a:t>
          </a:r>
          <a:r>
            <a:rPr lang="zh-CN" altLang="en-US" sz="1600" dirty="0"/>
            <a:t>财务</a:t>
          </a:r>
          <a:endParaRPr lang="zh-TW" altLang="en-US" sz="1600" dirty="0"/>
        </a:p>
      </dgm:t>
    </dgm:pt>
    <dgm:pt modelId="{53B618F1-40CD-47CD-9A3C-F6461874BB72}" type="parTrans" cxnId="{51AA2ED3-5C01-426C-BA31-506378E739BE}">
      <dgm:prSet/>
      <dgm:spPr/>
      <dgm:t>
        <a:bodyPr/>
        <a:lstStyle/>
        <a:p>
          <a:endParaRPr lang="zh-TW" altLang="en-US" sz="1600"/>
        </a:p>
      </dgm:t>
    </dgm:pt>
    <dgm:pt modelId="{06D46C25-9A4A-421E-B8B0-20627D82F004}" type="sibTrans" cxnId="{51AA2ED3-5C01-426C-BA31-506378E739BE}">
      <dgm:prSet/>
      <dgm:spPr/>
      <dgm:t>
        <a:bodyPr/>
        <a:lstStyle/>
        <a:p>
          <a:endParaRPr lang="zh-TW" altLang="en-US" sz="1600"/>
        </a:p>
      </dgm:t>
    </dgm:pt>
    <dgm:pt modelId="{FCCA6244-8A5D-4C99-9D61-30E64A9FEB89}">
      <dgm:prSet custT="1"/>
      <dgm:spPr>
        <a:solidFill>
          <a:srgbClr val="002060"/>
        </a:solidFill>
      </dgm:spPr>
      <dgm:t>
        <a:bodyPr lIns="91440"/>
        <a:lstStyle/>
        <a:p>
          <a:pPr algn="l"/>
          <a:r>
            <a:rPr lang="en-US" altLang="zh-TW" sz="1600" dirty="0"/>
            <a:t>Operator </a:t>
          </a:r>
          <a:r>
            <a:rPr lang="zh-CN" altLang="en-US" sz="1600" dirty="0"/>
            <a:t>运营</a:t>
          </a:r>
          <a:endParaRPr lang="zh-TW" altLang="en-US" sz="1600" dirty="0"/>
        </a:p>
      </dgm:t>
    </dgm:pt>
    <dgm:pt modelId="{AA9D980C-CE15-4240-99A2-982AA7DE1DBE}" type="parTrans" cxnId="{D977827B-FE96-4835-91DD-3A88F390DE0D}">
      <dgm:prSet/>
      <dgm:spPr/>
      <dgm:t>
        <a:bodyPr/>
        <a:lstStyle/>
        <a:p>
          <a:endParaRPr lang="zh-TW" altLang="en-US" sz="1600"/>
        </a:p>
      </dgm:t>
    </dgm:pt>
    <dgm:pt modelId="{B55C04CD-C1A9-45AF-BB7E-22CFFF97F54C}" type="sibTrans" cxnId="{D977827B-FE96-4835-91DD-3A88F390DE0D}">
      <dgm:prSet/>
      <dgm:spPr/>
      <dgm:t>
        <a:bodyPr/>
        <a:lstStyle/>
        <a:p>
          <a:endParaRPr lang="zh-TW" altLang="en-US" sz="1600"/>
        </a:p>
      </dgm:t>
    </dgm:pt>
    <dgm:pt modelId="{9CB8C86E-2AA4-4755-B88B-B89DB7FF2DAE}">
      <dgm:prSet custT="1"/>
      <dgm:spPr>
        <a:solidFill>
          <a:srgbClr val="15385C"/>
        </a:solidFill>
      </dgm:spPr>
      <dgm:t>
        <a:bodyPr lIns="91440"/>
        <a:lstStyle/>
        <a:p>
          <a:pPr algn="l"/>
          <a:r>
            <a:rPr lang="en-US" sz="1600" dirty="0">
              <a:solidFill>
                <a:schemeClr val="bg1"/>
              </a:solidFill>
            </a:rPr>
            <a:t>SW </a:t>
          </a:r>
          <a:r>
            <a:rPr lang="zh-CN" altLang="en-US" sz="1600" dirty="0">
              <a:solidFill>
                <a:schemeClr val="bg1"/>
              </a:solidFill>
            </a:rPr>
            <a:t>软件</a:t>
          </a:r>
          <a:endParaRPr lang="en-US" sz="1600" dirty="0">
            <a:solidFill>
              <a:schemeClr val="bg1"/>
            </a:solidFill>
          </a:endParaRPr>
        </a:p>
      </dgm:t>
    </dgm:pt>
    <dgm:pt modelId="{2D27F15C-172E-40D5-B473-5ECFDB5D7E4C}" type="parTrans" cxnId="{A9B4A099-593B-486C-83EE-DD1875AC0735}">
      <dgm:prSet/>
      <dgm:spPr/>
      <dgm:t>
        <a:bodyPr/>
        <a:lstStyle/>
        <a:p>
          <a:endParaRPr lang="en-US"/>
        </a:p>
      </dgm:t>
    </dgm:pt>
    <dgm:pt modelId="{CB252871-FDA5-4343-8CAA-B4BDF01054AF}" type="sibTrans" cxnId="{A9B4A099-593B-486C-83EE-DD1875AC0735}">
      <dgm:prSet/>
      <dgm:spPr/>
      <dgm:t>
        <a:bodyPr/>
        <a:lstStyle/>
        <a:p>
          <a:endParaRPr lang="en-US"/>
        </a:p>
      </dgm:t>
    </dgm:pt>
    <dgm:pt modelId="{41AE153F-4951-4628-B689-89C5AC03A2E1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altLang="zh-TW" sz="1600" dirty="0"/>
            <a:t>CFO </a:t>
          </a:r>
          <a:r>
            <a:rPr lang="zh-CN" altLang="en-US" sz="1600" dirty="0"/>
            <a:t>财务总监</a:t>
          </a:r>
          <a:endParaRPr lang="zh-TW" altLang="en-US" sz="1600" dirty="0"/>
        </a:p>
      </dgm:t>
    </dgm:pt>
    <dgm:pt modelId="{A69BF2A8-C154-4DEC-862E-31B3D2E569C9}" type="sibTrans" cxnId="{60C98A94-AB1C-4047-8F41-ACFE7D688F54}">
      <dgm:prSet/>
      <dgm:spPr/>
      <dgm:t>
        <a:bodyPr/>
        <a:lstStyle/>
        <a:p>
          <a:endParaRPr lang="zh-TW" altLang="en-US" sz="1600"/>
        </a:p>
      </dgm:t>
    </dgm:pt>
    <dgm:pt modelId="{B2087494-602E-400A-B74A-064F2AAD9088}" type="parTrans" cxnId="{60C98A94-AB1C-4047-8F41-ACFE7D688F54}">
      <dgm:prSet/>
      <dgm:spPr/>
      <dgm:t>
        <a:bodyPr/>
        <a:lstStyle/>
        <a:p>
          <a:endParaRPr lang="zh-TW" altLang="en-US" sz="1600"/>
        </a:p>
      </dgm:t>
    </dgm:pt>
    <dgm:pt modelId="{E2ADF1F8-F3E0-4572-81AF-0C57E64170F3}" type="pres">
      <dgm:prSet presAssocID="{8C0ABBE4-5548-4014-B1E8-257C0FC15E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98FBDB8-B001-4156-A571-62A7C901A07C}" type="pres">
      <dgm:prSet presAssocID="{D38F3C34-57CA-4B1F-B906-424172555821}" presName="hierRoot1" presStyleCnt="0">
        <dgm:presLayoutVars>
          <dgm:hierBranch val="init"/>
        </dgm:presLayoutVars>
      </dgm:prSet>
      <dgm:spPr/>
    </dgm:pt>
    <dgm:pt modelId="{9C523BC6-8448-4119-BFB9-B0A761497766}" type="pres">
      <dgm:prSet presAssocID="{D38F3C34-57CA-4B1F-B906-424172555821}" presName="rootComposite1" presStyleCnt="0"/>
      <dgm:spPr/>
    </dgm:pt>
    <dgm:pt modelId="{F800B9FF-D763-46B6-ACA5-33B96F0C452C}" type="pres">
      <dgm:prSet presAssocID="{D38F3C34-57CA-4B1F-B906-424172555821}" presName="rootText1" presStyleLbl="node0" presStyleIdx="0" presStyleCnt="1" custScaleX="1948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971DD88-8B06-48EE-A5F1-EFFA53C21CA2}" type="pres">
      <dgm:prSet presAssocID="{D38F3C34-57CA-4B1F-B906-424172555821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6D6E0336-2EF3-4F82-A6B4-6EA883186BCE}" type="pres">
      <dgm:prSet presAssocID="{D38F3C34-57CA-4B1F-B906-424172555821}" presName="hierChild2" presStyleCnt="0"/>
      <dgm:spPr/>
    </dgm:pt>
    <dgm:pt modelId="{D5C2685F-C1FA-4096-BE06-1D9F90309F5F}" type="pres">
      <dgm:prSet presAssocID="{84A7CA07-4A73-4B32-A7DD-BB693E4D0E2D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E7CA4F60-CA35-4B9B-BAFF-5BF9E47F0AE0}" type="pres">
      <dgm:prSet presAssocID="{1010EB5E-7C6F-4770-A27D-6933FADD7EF0}" presName="hierRoot2" presStyleCnt="0">
        <dgm:presLayoutVars>
          <dgm:hierBranch val="init"/>
        </dgm:presLayoutVars>
      </dgm:prSet>
      <dgm:spPr/>
    </dgm:pt>
    <dgm:pt modelId="{7828E701-AA9F-46EF-9292-A1A100F29BCC}" type="pres">
      <dgm:prSet presAssocID="{1010EB5E-7C6F-4770-A27D-6933FADD7EF0}" presName="rootComposite" presStyleCnt="0"/>
      <dgm:spPr/>
    </dgm:pt>
    <dgm:pt modelId="{1CB04A1E-AC1B-440B-BD4F-D77323CF7D27}" type="pres">
      <dgm:prSet presAssocID="{1010EB5E-7C6F-4770-A27D-6933FADD7EF0}" presName="rootText" presStyleLbl="node2" presStyleIdx="0" presStyleCnt="3" custScaleX="250951" custScaleY="106336" custLinFactNeighborX="-91054" custLinFactNeighborY="1579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3F6A61-7E19-49EA-A3D0-49081A5F7034}" type="pres">
      <dgm:prSet presAssocID="{1010EB5E-7C6F-4770-A27D-6933FADD7EF0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A0AC9EC2-4B1A-43E6-98FD-F27D3832F74C}" type="pres">
      <dgm:prSet presAssocID="{1010EB5E-7C6F-4770-A27D-6933FADD7EF0}" presName="hierChild4" presStyleCnt="0"/>
      <dgm:spPr/>
    </dgm:pt>
    <dgm:pt modelId="{4B72166D-B806-451A-A85B-35946AC2F256}" type="pres">
      <dgm:prSet presAssocID="{DA955C28-0E90-4946-8AEE-DF5D2ACCC1AE}" presName="Name37" presStyleLbl="parChTrans1D3" presStyleIdx="0" presStyleCnt="10"/>
      <dgm:spPr/>
      <dgm:t>
        <a:bodyPr/>
        <a:lstStyle/>
        <a:p>
          <a:endParaRPr lang="zh-CN" altLang="en-US"/>
        </a:p>
      </dgm:t>
    </dgm:pt>
    <dgm:pt modelId="{196621E0-8B8F-47D8-BE52-F5DB985EDFC7}" type="pres">
      <dgm:prSet presAssocID="{3B964642-FE51-4424-93B7-5D323A8D048C}" presName="hierRoot2" presStyleCnt="0">
        <dgm:presLayoutVars>
          <dgm:hierBranch val="init"/>
        </dgm:presLayoutVars>
      </dgm:prSet>
      <dgm:spPr/>
    </dgm:pt>
    <dgm:pt modelId="{2F863651-1E46-4EEC-9506-DFA45146F513}" type="pres">
      <dgm:prSet presAssocID="{3B964642-FE51-4424-93B7-5D323A8D048C}" presName="rootComposite" presStyleCnt="0"/>
      <dgm:spPr/>
    </dgm:pt>
    <dgm:pt modelId="{76BAF14E-BB37-485E-AB6C-0CD5E1FB9F01}" type="pres">
      <dgm:prSet presAssocID="{3B964642-FE51-4424-93B7-5D323A8D048C}" presName="rootText" presStyleLbl="node3" presStyleIdx="0" presStyleCnt="10" custScaleX="235795" custLinFactX="-10381" custLinFactNeighborX="-100000" custLinFactNeighborY="1296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AF6ED6C-AB37-4276-82E6-5F12BF03B3BD}" type="pres">
      <dgm:prSet presAssocID="{3B964642-FE51-4424-93B7-5D323A8D048C}" presName="rootConnector" presStyleLbl="node3" presStyleIdx="0" presStyleCnt="10"/>
      <dgm:spPr/>
      <dgm:t>
        <a:bodyPr/>
        <a:lstStyle/>
        <a:p>
          <a:endParaRPr lang="zh-CN" altLang="en-US"/>
        </a:p>
      </dgm:t>
    </dgm:pt>
    <dgm:pt modelId="{E9E0A523-1EFA-4F0E-AA0D-64671C6EB001}" type="pres">
      <dgm:prSet presAssocID="{3B964642-FE51-4424-93B7-5D323A8D048C}" presName="hierChild4" presStyleCnt="0"/>
      <dgm:spPr/>
    </dgm:pt>
    <dgm:pt modelId="{C186C2A8-7D1E-4E6B-B51A-ECB424A2FCC8}" type="pres">
      <dgm:prSet presAssocID="{3B964642-FE51-4424-93B7-5D323A8D048C}" presName="hierChild5" presStyleCnt="0"/>
      <dgm:spPr/>
    </dgm:pt>
    <dgm:pt modelId="{875D7D6B-EC14-431B-8B36-0FB0F5534F57}" type="pres">
      <dgm:prSet presAssocID="{4D07C32E-AF9E-4F30-87C2-279791F8F7B9}" presName="Name37" presStyleLbl="parChTrans1D3" presStyleIdx="1" presStyleCnt="10"/>
      <dgm:spPr/>
      <dgm:t>
        <a:bodyPr/>
        <a:lstStyle/>
        <a:p>
          <a:endParaRPr lang="zh-CN" altLang="en-US"/>
        </a:p>
      </dgm:t>
    </dgm:pt>
    <dgm:pt modelId="{150A66DC-02D5-4EA7-987E-8143D070391E}" type="pres">
      <dgm:prSet presAssocID="{296B872D-E9D6-421A-977C-8F6DF440FE56}" presName="hierRoot2" presStyleCnt="0">
        <dgm:presLayoutVars>
          <dgm:hierBranch val="init"/>
        </dgm:presLayoutVars>
      </dgm:prSet>
      <dgm:spPr/>
    </dgm:pt>
    <dgm:pt modelId="{190EF4E0-025E-4792-8DC7-9A7E7A3C22D4}" type="pres">
      <dgm:prSet presAssocID="{296B872D-E9D6-421A-977C-8F6DF440FE56}" presName="rootComposite" presStyleCnt="0"/>
      <dgm:spPr/>
    </dgm:pt>
    <dgm:pt modelId="{45AF6D08-6AE0-4FF3-9D86-CA2832B41208}" type="pres">
      <dgm:prSet presAssocID="{296B872D-E9D6-421A-977C-8F6DF440FE56}" presName="rootText" presStyleLbl="node3" presStyleIdx="1" presStyleCnt="10" custScaleX="285192" custScaleY="110000" custLinFactX="-10381" custLinFactNeighborX="-100000" custLinFactNeighborY="-58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97957B5-4674-417B-8598-826D775D34B0}" type="pres">
      <dgm:prSet presAssocID="{296B872D-E9D6-421A-977C-8F6DF440FE56}" presName="rootConnector" presStyleLbl="node3" presStyleIdx="1" presStyleCnt="10"/>
      <dgm:spPr/>
      <dgm:t>
        <a:bodyPr/>
        <a:lstStyle/>
        <a:p>
          <a:endParaRPr lang="zh-CN" altLang="en-US"/>
        </a:p>
      </dgm:t>
    </dgm:pt>
    <dgm:pt modelId="{EFC0FDA7-C126-4E01-8F7E-4CC7996106E8}" type="pres">
      <dgm:prSet presAssocID="{296B872D-E9D6-421A-977C-8F6DF440FE56}" presName="hierChild4" presStyleCnt="0"/>
      <dgm:spPr/>
    </dgm:pt>
    <dgm:pt modelId="{DFC8FD3A-A151-4E51-930C-04B407005B1D}" type="pres">
      <dgm:prSet presAssocID="{296B872D-E9D6-421A-977C-8F6DF440FE56}" presName="hierChild5" presStyleCnt="0"/>
      <dgm:spPr/>
    </dgm:pt>
    <dgm:pt modelId="{022BDA33-E752-4F96-BC79-AC5F339D94FC}" type="pres">
      <dgm:prSet presAssocID="{38191CE2-06AD-45DD-96D1-EF27B919FEEA}" presName="Name37" presStyleLbl="parChTrans1D3" presStyleIdx="2" presStyleCnt="10"/>
      <dgm:spPr/>
      <dgm:t>
        <a:bodyPr/>
        <a:lstStyle/>
        <a:p>
          <a:endParaRPr lang="zh-CN" altLang="en-US"/>
        </a:p>
      </dgm:t>
    </dgm:pt>
    <dgm:pt modelId="{2CBC4691-C36E-4A74-B214-BFC5D6A5111A}" type="pres">
      <dgm:prSet presAssocID="{86E38AA4-24A7-438A-8A99-2CE68B79E610}" presName="hierRoot2" presStyleCnt="0">
        <dgm:presLayoutVars>
          <dgm:hierBranch val="init"/>
        </dgm:presLayoutVars>
      </dgm:prSet>
      <dgm:spPr/>
    </dgm:pt>
    <dgm:pt modelId="{24F19835-0D41-4E17-9EBA-3DA65E8D01CC}" type="pres">
      <dgm:prSet presAssocID="{86E38AA4-24A7-438A-8A99-2CE68B79E610}" presName="rootComposite" presStyleCnt="0"/>
      <dgm:spPr/>
    </dgm:pt>
    <dgm:pt modelId="{6ADCCF3C-1CE8-4A83-B5D4-1089350BF8EF}" type="pres">
      <dgm:prSet presAssocID="{86E38AA4-24A7-438A-8A99-2CE68B79E610}" presName="rootText" presStyleLbl="node3" presStyleIdx="2" presStyleCnt="10" custScaleX="235795" custLinFactX="-10381" custLinFactNeighborX="-100000" custLinFactNeighborY="-2356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A49F562-F669-43D0-9B88-C8F8B6EE120D}" type="pres">
      <dgm:prSet presAssocID="{86E38AA4-24A7-438A-8A99-2CE68B79E610}" presName="rootConnector" presStyleLbl="node3" presStyleIdx="2" presStyleCnt="10"/>
      <dgm:spPr/>
      <dgm:t>
        <a:bodyPr/>
        <a:lstStyle/>
        <a:p>
          <a:endParaRPr lang="zh-CN" altLang="en-US"/>
        </a:p>
      </dgm:t>
    </dgm:pt>
    <dgm:pt modelId="{94A8584A-F558-4626-88AE-A895CEDE57C1}" type="pres">
      <dgm:prSet presAssocID="{86E38AA4-24A7-438A-8A99-2CE68B79E610}" presName="hierChild4" presStyleCnt="0"/>
      <dgm:spPr/>
    </dgm:pt>
    <dgm:pt modelId="{133255C1-353E-4D9F-B890-52C6DB6E268E}" type="pres">
      <dgm:prSet presAssocID="{86E38AA4-24A7-438A-8A99-2CE68B79E610}" presName="hierChild5" presStyleCnt="0"/>
      <dgm:spPr/>
    </dgm:pt>
    <dgm:pt modelId="{D3628D3C-D7C5-4FFB-943A-0E73759664C0}" type="pres">
      <dgm:prSet presAssocID="{1010EB5E-7C6F-4770-A27D-6933FADD7EF0}" presName="hierChild5" presStyleCnt="0"/>
      <dgm:spPr/>
    </dgm:pt>
    <dgm:pt modelId="{8ECC0DAF-56C3-4995-AC13-8877A01B9024}" type="pres">
      <dgm:prSet presAssocID="{F6B2FFE6-2B90-476A-A019-C491FB92C487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346CC9B0-2C54-4291-B44C-6E9AC32814BF}" type="pres">
      <dgm:prSet presAssocID="{C1E77CEA-8B0A-4F88-82BA-D3C7A254D95C}" presName="hierRoot2" presStyleCnt="0">
        <dgm:presLayoutVars>
          <dgm:hierBranch val="init"/>
        </dgm:presLayoutVars>
      </dgm:prSet>
      <dgm:spPr/>
    </dgm:pt>
    <dgm:pt modelId="{73A93440-1243-41A1-88AA-810CEC5F536D}" type="pres">
      <dgm:prSet presAssocID="{C1E77CEA-8B0A-4F88-82BA-D3C7A254D95C}" presName="rootComposite" presStyleCnt="0"/>
      <dgm:spPr/>
    </dgm:pt>
    <dgm:pt modelId="{A9E88934-B7D3-4ED1-AFA5-1F31241A9F50}" type="pres">
      <dgm:prSet presAssocID="{C1E77CEA-8B0A-4F88-82BA-D3C7A254D95C}" presName="rootText" presStyleLbl="node2" presStyleIdx="1" presStyleCnt="3" custScaleX="255248" custScaleY="111055" custLinFactNeighborX="-14615" custLinFactNeighborY="1579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9DF2417-983F-4A96-82D5-3FDFE81F6E48}" type="pres">
      <dgm:prSet presAssocID="{C1E77CEA-8B0A-4F88-82BA-D3C7A254D95C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0940506F-5BDF-47FA-84C3-452543833E87}" type="pres">
      <dgm:prSet presAssocID="{C1E77CEA-8B0A-4F88-82BA-D3C7A254D95C}" presName="hierChild4" presStyleCnt="0"/>
      <dgm:spPr/>
    </dgm:pt>
    <dgm:pt modelId="{96C41997-16D1-4200-8DB1-922E3B1F448E}" type="pres">
      <dgm:prSet presAssocID="{609F2E48-C5FB-49D0-A88E-B06F412E7FA4}" presName="Name37" presStyleLbl="parChTrans1D3" presStyleIdx="3" presStyleCnt="10"/>
      <dgm:spPr/>
      <dgm:t>
        <a:bodyPr/>
        <a:lstStyle/>
        <a:p>
          <a:endParaRPr lang="zh-CN" altLang="en-US"/>
        </a:p>
      </dgm:t>
    </dgm:pt>
    <dgm:pt modelId="{CEE725FE-97ED-4022-94C9-688E7BF53F07}" type="pres">
      <dgm:prSet presAssocID="{0A499207-9CB2-43D2-B7DF-898CD6AF3175}" presName="hierRoot2" presStyleCnt="0">
        <dgm:presLayoutVars>
          <dgm:hierBranch val="init"/>
        </dgm:presLayoutVars>
      </dgm:prSet>
      <dgm:spPr/>
    </dgm:pt>
    <dgm:pt modelId="{496DB600-8106-4E7C-B8FA-E21603B15952}" type="pres">
      <dgm:prSet presAssocID="{0A499207-9CB2-43D2-B7DF-898CD6AF3175}" presName="rootComposite" presStyleCnt="0"/>
      <dgm:spPr/>
    </dgm:pt>
    <dgm:pt modelId="{4A58B55E-AE76-4C1D-B976-5141C6975D2A}" type="pres">
      <dgm:prSet presAssocID="{0A499207-9CB2-43D2-B7DF-898CD6AF3175}" presName="rootText" presStyleLbl="node3" presStyleIdx="3" presStyleCnt="10" custScaleX="253224" custScaleY="202165" custLinFactNeighborX="-22969" custLinFactNeighborY="246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3518B61-2D1A-4960-AE63-FF74414F1A0E}" type="pres">
      <dgm:prSet presAssocID="{0A499207-9CB2-43D2-B7DF-898CD6AF3175}" presName="rootConnector" presStyleLbl="node3" presStyleIdx="3" presStyleCnt="10"/>
      <dgm:spPr/>
      <dgm:t>
        <a:bodyPr/>
        <a:lstStyle/>
        <a:p>
          <a:endParaRPr lang="zh-CN" altLang="en-US"/>
        </a:p>
      </dgm:t>
    </dgm:pt>
    <dgm:pt modelId="{8128A656-6193-4078-B952-0E92A1B97DC5}" type="pres">
      <dgm:prSet presAssocID="{0A499207-9CB2-43D2-B7DF-898CD6AF3175}" presName="hierChild4" presStyleCnt="0"/>
      <dgm:spPr/>
    </dgm:pt>
    <dgm:pt modelId="{92298A60-E979-4A5D-B7B6-A2B2D4400F25}" type="pres">
      <dgm:prSet presAssocID="{0A499207-9CB2-43D2-B7DF-898CD6AF3175}" presName="hierChild5" presStyleCnt="0"/>
      <dgm:spPr/>
    </dgm:pt>
    <dgm:pt modelId="{0500C7E0-24BF-40DA-A7A6-D413CD564271}" type="pres">
      <dgm:prSet presAssocID="{2D27F15C-172E-40D5-B473-5ECFDB5D7E4C}" presName="Name37" presStyleLbl="parChTrans1D3" presStyleIdx="4" presStyleCnt="10"/>
      <dgm:spPr/>
      <dgm:t>
        <a:bodyPr/>
        <a:lstStyle/>
        <a:p>
          <a:endParaRPr lang="zh-CN" altLang="en-US"/>
        </a:p>
      </dgm:t>
    </dgm:pt>
    <dgm:pt modelId="{48AF455C-2600-48B7-BEC4-DA8DA0B5B012}" type="pres">
      <dgm:prSet presAssocID="{9CB8C86E-2AA4-4755-B88B-B89DB7FF2DAE}" presName="hierRoot2" presStyleCnt="0">
        <dgm:presLayoutVars>
          <dgm:hierBranch val="init"/>
        </dgm:presLayoutVars>
      </dgm:prSet>
      <dgm:spPr/>
    </dgm:pt>
    <dgm:pt modelId="{50602BC8-0D63-4B75-B4CB-ED352F320B60}" type="pres">
      <dgm:prSet presAssocID="{9CB8C86E-2AA4-4755-B88B-B89DB7FF2DAE}" presName="rootComposite" presStyleCnt="0"/>
      <dgm:spPr/>
    </dgm:pt>
    <dgm:pt modelId="{96971CAA-6AC4-4949-8A86-8FAD30F0E2C8}" type="pres">
      <dgm:prSet presAssocID="{9CB8C86E-2AA4-4755-B88B-B89DB7FF2DAE}" presName="rootText" presStyleLbl="node3" presStyleIdx="4" presStyleCnt="10" custScaleX="259785" custScaleY="121000" custLinFactNeighborX="-22969" custLinFactNeighborY="-1057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FB7CA5D-A612-4F5D-9569-BD54EAE78288}" type="pres">
      <dgm:prSet presAssocID="{9CB8C86E-2AA4-4755-B88B-B89DB7FF2DAE}" presName="rootConnector" presStyleLbl="node3" presStyleIdx="4" presStyleCnt="10"/>
      <dgm:spPr/>
      <dgm:t>
        <a:bodyPr/>
        <a:lstStyle/>
        <a:p>
          <a:endParaRPr lang="zh-CN" altLang="en-US"/>
        </a:p>
      </dgm:t>
    </dgm:pt>
    <dgm:pt modelId="{04347307-563B-4784-B369-0EFBFF323C60}" type="pres">
      <dgm:prSet presAssocID="{9CB8C86E-2AA4-4755-B88B-B89DB7FF2DAE}" presName="hierChild4" presStyleCnt="0"/>
      <dgm:spPr/>
    </dgm:pt>
    <dgm:pt modelId="{D2BD6DF1-DF2C-4D1E-BE4C-B7D42BAC81DC}" type="pres">
      <dgm:prSet presAssocID="{9CB8C86E-2AA4-4755-B88B-B89DB7FF2DAE}" presName="hierChild5" presStyleCnt="0"/>
      <dgm:spPr/>
    </dgm:pt>
    <dgm:pt modelId="{7FDB68D4-AAEA-4B8E-A32B-F651C3D670A5}" type="pres">
      <dgm:prSet presAssocID="{39254A1B-CB13-484D-A7D3-5785104CF3C0}" presName="Name37" presStyleLbl="parChTrans1D3" presStyleIdx="5" presStyleCnt="10"/>
      <dgm:spPr/>
      <dgm:t>
        <a:bodyPr/>
        <a:lstStyle/>
        <a:p>
          <a:endParaRPr lang="zh-CN" altLang="en-US"/>
        </a:p>
      </dgm:t>
    </dgm:pt>
    <dgm:pt modelId="{22AFC64D-2207-4501-A666-A20DB494FB13}" type="pres">
      <dgm:prSet presAssocID="{CB50AC19-5612-4383-8D17-49D0818024DA}" presName="hierRoot2" presStyleCnt="0">
        <dgm:presLayoutVars>
          <dgm:hierBranch val="init"/>
        </dgm:presLayoutVars>
      </dgm:prSet>
      <dgm:spPr/>
    </dgm:pt>
    <dgm:pt modelId="{188192C7-BC34-445E-A99D-5498CA234B04}" type="pres">
      <dgm:prSet presAssocID="{CB50AC19-5612-4383-8D17-49D0818024DA}" presName="rootComposite" presStyleCnt="0"/>
      <dgm:spPr/>
    </dgm:pt>
    <dgm:pt modelId="{4C5EB323-75BB-467A-913B-2D6ACE3BE716}" type="pres">
      <dgm:prSet presAssocID="{CB50AC19-5612-4383-8D17-49D0818024DA}" presName="rootText" presStyleLbl="node3" presStyleIdx="5" presStyleCnt="10" custScaleX="260620" custScaleY="121000" custLinFactY="100000" custLinFactNeighborX="-22969" custLinFactNeighborY="11260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2782184-64DB-4ABF-89C7-73F46D5C4CB0}" type="pres">
      <dgm:prSet presAssocID="{CB50AC19-5612-4383-8D17-49D0818024DA}" presName="rootConnector" presStyleLbl="node3" presStyleIdx="5" presStyleCnt="10"/>
      <dgm:spPr/>
      <dgm:t>
        <a:bodyPr/>
        <a:lstStyle/>
        <a:p>
          <a:endParaRPr lang="zh-CN" altLang="en-US"/>
        </a:p>
      </dgm:t>
    </dgm:pt>
    <dgm:pt modelId="{44460AA2-841A-478B-AAA2-2A1146524DF1}" type="pres">
      <dgm:prSet presAssocID="{CB50AC19-5612-4383-8D17-49D0818024DA}" presName="hierChild4" presStyleCnt="0"/>
      <dgm:spPr/>
    </dgm:pt>
    <dgm:pt modelId="{CE1F9222-D0F5-4B34-8AA7-0255E13DDC5F}" type="pres">
      <dgm:prSet presAssocID="{CB50AC19-5612-4383-8D17-49D0818024DA}" presName="hierChild5" presStyleCnt="0"/>
      <dgm:spPr/>
    </dgm:pt>
    <dgm:pt modelId="{16E33C2F-22BF-48BB-BEDE-F57B84235785}" type="pres">
      <dgm:prSet presAssocID="{FACB3F74-D11E-4DD8-AA09-57460BA4122D}" presName="Name37" presStyleLbl="parChTrans1D3" presStyleIdx="6" presStyleCnt="10"/>
      <dgm:spPr/>
      <dgm:t>
        <a:bodyPr/>
        <a:lstStyle/>
        <a:p>
          <a:endParaRPr lang="zh-CN" altLang="en-US"/>
        </a:p>
      </dgm:t>
    </dgm:pt>
    <dgm:pt modelId="{C85AE03C-3EF0-4075-85E4-F2FE2E842D65}" type="pres">
      <dgm:prSet presAssocID="{857D821C-6E37-47D6-89FD-AEE5F2B2E70E}" presName="hierRoot2" presStyleCnt="0">
        <dgm:presLayoutVars>
          <dgm:hierBranch val="init"/>
        </dgm:presLayoutVars>
      </dgm:prSet>
      <dgm:spPr/>
    </dgm:pt>
    <dgm:pt modelId="{738ABED8-2879-4508-9D56-C6D2BD2FE7DA}" type="pres">
      <dgm:prSet presAssocID="{857D821C-6E37-47D6-89FD-AEE5F2B2E70E}" presName="rootComposite" presStyleCnt="0"/>
      <dgm:spPr/>
    </dgm:pt>
    <dgm:pt modelId="{121AC6F4-9B2F-46F3-A0F0-450DE09CE2B8}" type="pres">
      <dgm:prSet presAssocID="{857D821C-6E37-47D6-89FD-AEE5F2B2E70E}" presName="rootText" presStyleLbl="node3" presStyleIdx="6" presStyleCnt="10" custScaleX="260735" custScaleY="110000" custLinFactNeighborX="-22969" custLinFactNeighborY="-847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94649A2-198E-4F61-A17C-B4C0158D8653}" type="pres">
      <dgm:prSet presAssocID="{857D821C-6E37-47D6-89FD-AEE5F2B2E70E}" presName="rootConnector" presStyleLbl="node3" presStyleIdx="6" presStyleCnt="10"/>
      <dgm:spPr/>
      <dgm:t>
        <a:bodyPr/>
        <a:lstStyle/>
        <a:p>
          <a:endParaRPr lang="zh-CN" altLang="en-US"/>
        </a:p>
      </dgm:t>
    </dgm:pt>
    <dgm:pt modelId="{221666A0-27E9-4606-AA5B-748F60C7167F}" type="pres">
      <dgm:prSet presAssocID="{857D821C-6E37-47D6-89FD-AEE5F2B2E70E}" presName="hierChild4" presStyleCnt="0"/>
      <dgm:spPr/>
    </dgm:pt>
    <dgm:pt modelId="{A6DA8BE8-CCAB-46BB-86F2-48002D5751A3}" type="pres">
      <dgm:prSet presAssocID="{857D821C-6E37-47D6-89FD-AEE5F2B2E70E}" presName="hierChild5" presStyleCnt="0"/>
      <dgm:spPr/>
    </dgm:pt>
    <dgm:pt modelId="{2951EC35-8C60-471A-AB66-7F6672CF8C20}" type="pres">
      <dgm:prSet presAssocID="{7CC40FF2-F750-4F5E-9F23-A23CA94AC92C}" presName="Name37" presStyleLbl="parChTrans1D3" presStyleIdx="7" presStyleCnt="10"/>
      <dgm:spPr/>
      <dgm:t>
        <a:bodyPr/>
        <a:lstStyle/>
        <a:p>
          <a:endParaRPr lang="zh-CN" altLang="en-US"/>
        </a:p>
      </dgm:t>
    </dgm:pt>
    <dgm:pt modelId="{5FF6C671-85B3-46C1-9CA5-4D592C4E8777}" type="pres">
      <dgm:prSet presAssocID="{9D60A399-720D-4FF5-8307-C6C2FF7194E7}" presName="hierRoot2" presStyleCnt="0">
        <dgm:presLayoutVars>
          <dgm:hierBranch val="init"/>
        </dgm:presLayoutVars>
      </dgm:prSet>
      <dgm:spPr/>
    </dgm:pt>
    <dgm:pt modelId="{88E6870A-CAB6-43E3-98DF-3398F10027B3}" type="pres">
      <dgm:prSet presAssocID="{9D60A399-720D-4FF5-8307-C6C2FF7194E7}" presName="rootComposite" presStyleCnt="0"/>
      <dgm:spPr/>
    </dgm:pt>
    <dgm:pt modelId="{BEE07C50-2C62-40B5-8CFC-96DBECAB9CB6}" type="pres">
      <dgm:prSet presAssocID="{9D60A399-720D-4FF5-8307-C6C2FF7194E7}" presName="rootText" presStyleLbl="node3" presStyleIdx="7" presStyleCnt="10" custScaleX="305669" custScaleY="121000" custLinFactY="-171044" custLinFactNeighborX="-22969" custLinFactNeighborY="-2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6AB7803-BDA9-4AAF-B666-E6EA100698A9}" type="pres">
      <dgm:prSet presAssocID="{9D60A399-720D-4FF5-8307-C6C2FF7194E7}" presName="rootConnector" presStyleLbl="node3" presStyleIdx="7" presStyleCnt="10"/>
      <dgm:spPr/>
      <dgm:t>
        <a:bodyPr/>
        <a:lstStyle/>
        <a:p>
          <a:endParaRPr lang="zh-CN" altLang="en-US"/>
        </a:p>
      </dgm:t>
    </dgm:pt>
    <dgm:pt modelId="{45FDC1F6-EDFA-4CB3-B71D-FFC3BF6302D9}" type="pres">
      <dgm:prSet presAssocID="{9D60A399-720D-4FF5-8307-C6C2FF7194E7}" presName="hierChild4" presStyleCnt="0"/>
      <dgm:spPr/>
    </dgm:pt>
    <dgm:pt modelId="{71A99366-CF5A-45B6-9C98-69497A56DE48}" type="pres">
      <dgm:prSet presAssocID="{9D60A399-720D-4FF5-8307-C6C2FF7194E7}" presName="hierChild5" presStyleCnt="0"/>
      <dgm:spPr/>
    </dgm:pt>
    <dgm:pt modelId="{7659179E-22CB-412E-BDCF-301CB4D80AE9}" type="pres">
      <dgm:prSet presAssocID="{C1E77CEA-8B0A-4F88-82BA-D3C7A254D95C}" presName="hierChild5" presStyleCnt="0"/>
      <dgm:spPr/>
    </dgm:pt>
    <dgm:pt modelId="{6E2C877F-5FD8-4411-AB22-1D157193135E}" type="pres">
      <dgm:prSet presAssocID="{B2087494-602E-400A-B74A-064F2AAD9088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323586DB-A12B-4FD5-9FE8-146F4EC9B657}" type="pres">
      <dgm:prSet presAssocID="{41AE153F-4951-4628-B689-89C5AC03A2E1}" presName="hierRoot2" presStyleCnt="0">
        <dgm:presLayoutVars>
          <dgm:hierBranch val="init"/>
        </dgm:presLayoutVars>
      </dgm:prSet>
      <dgm:spPr/>
    </dgm:pt>
    <dgm:pt modelId="{7B9C459E-F8A9-4A4B-94F6-F8CB4F7C2ADC}" type="pres">
      <dgm:prSet presAssocID="{41AE153F-4951-4628-B689-89C5AC03A2E1}" presName="rootComposite" presStyleCnt="0"/>
      <dgm:spPr/>
    </dgm:pt>
    <dgm:pt modelId="{1671131D-0EFF-4531-A41D-9D3489B04E79}" type="pres">
      <dgm:prSet presAssocID="{41AE153F-4951-4628-B689-89C5AC03A2E1}" presName="rootText" presStyleLbl="node2" presStyleIdx="2" presStyleCnt="3" custScaleX="248662" custScaleY="110000" custLinFactNeighborX="42929" custLinFactNeighborY="1216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AB7D270-18BD-4776-9921-8A955B29B46B}" type="pres">
      <dgm:prSet presAssocID="{41AE153F-4951-4628-B689-89C5AC03A2E1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4B8F14EF-2991-405E-BCFF-400D2CC46BA1}" type="pres">
      <dgm:prSet presAssocID="{41AE153F-4951-4628-B689-89C5AC03A2E1}" presName="hierChild4" presStyleCnt="0"/>
      <dgm:spPr/>
    </dgm:pt>
    <dgm:pt modelId="{AEEC061D-C6C5-4D06-9237-90D4BE839F4D}" type="pres">
      <dgm:prSet presAssocID="{53B618F1-40CD-47CD-9A3C-F6461874BB72}" presName="Name37" presStyleLbl="parChTrans1D3" presStyleIdx="8" presStyleCnt="10"/>
      <dgm:spPr/>
      <dgm:t>
        <a:bodyPr/>
        <a:lstStyle/>
        <a:p>
          <a:endParaRPr lang="zh-CN" altLang="en-US"/>
        </a:p>
      </dgm:t>
    </dgm:pt>
    <dgm:pt modelId="{258B2A87-F2B5-42C6-94AE-035C44E68D50}" type="pres">
      <dgm:prSet presAssocID="{21B495D1-AD96-43CA-B930-5735C9DD899B}" presName="hierRoot2" presStyleCnt="0">
        <dgm:presLayoutVars>
          <dgm:hierBranch val="init"/>
        </dgm:presLayoutVars>
      </dgm:prSet>
      <dgm:spPr/>
    </dgm:pt>
    <dgm:pt modelId="{424BDA52-EFFA-4471-89C9-61273C5E7720}" type="pres">
      <dgm:prSet presAssocID="{21B495D1-AD96-43CA-B930-5735C9DD899B}" presName="rootComposite" presStyleCnt="0"/>
      <dgm:spPr/>
    </dgm:pt>
    <dgm:pt modelId="{9F76DE7C-5102-4DE1-9857-50F936030A35}" type="pres">
      <dgm:prSet presAssocID="{21B495D1-AD96-43CA-B930-5735C9DD899B}" presName="rootText" presStyleLbl="node3" presStyleIdx="8" presStyleCnt="10" custScaleX="243390" custScaleY="157587" custLinFactNeighborX="33516" custLinFactNeighborY="3170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C38749-B5EE-4C33-AE93-8A514185E1AA}" type="pres">
      <dgm:prSet presAssocID="{21B495D1-AD96-43CA-B930-5735C9DD899B}" presName="rootConnector" presStyleLbl="node3" presStyleIdx="8" presStyleCnt="10"/>
      <dgm:spPr/>
      <dgm:t>
        <a:bodyPr/>
        <a:lstStyle/>
        <a:p>
          <a:endParaRPr lang="zh-CN" altLang="en-US"/>
        </a:p>
      </dgm:t>
    </dgm:pt>
    <dgm:pt modelId="{399226D9-6DEA-45CE-AE7E-9DFF148C9604}" type="pres">
      <dgm:prSet presAssocID="{21B495D1-AD96-43CA-B930-5735C9DD899B}" presName="hierChild4" presStyleCnt="0"/>
      <dgm:spPr/>
    </dgm:pt>
    <dgm:pt modelId="{CEAB7FB5-3737-4508-858C-F9E288451D3C}" type="pres">
      <dgm:prSet presAssocID="{21B495D1-AD96-43CA-B930-5735C9DD899B}" presName="hierChild5" presStyleCnt="0"/>
      <dgm:spPr/>
    </dgm:pt>
    <dgm:pt modelId="{09ED0F1E-7325-4708-B9DE-808F142155EA}" type="pres">
      <dgm:prSet presAssocID="{AA9D980C-CE15-4240-99A2-982AA7DE1DBE}" presName="Name37" presStyleLbl="parChTrans1D3" presStyleIdx="9" presStyleCnt="10"/>
      <dgm:spPr/>
      <dgm:t>
        <a:bodyPr/>
        <a:lstStyle/>
        <a:p>
          <a:endParaRPr lang="zh-CN" altLang="en-US"/>
        </a:p>
      </dgm:t>
    </dgm:pt>
    <dgm:pt modelId="{E71DC16A-089D-4C2A-9625-79538E057238}" type="pres">
      <dgm:prSet presAssocID="{FCCA6244-8A5D-4C99-9D61-30E64A9FEB89}" presName="hierRoot2" presStyleCnt="0">
        <dgm:presLayoutVars>
          <dgm:hierBranch val="init"/>
        </dgm:presLayoutVars>
      </dgm:prSet>
      <dgm:spPr/>
    </dgm:pt>
    <dgm:pt modelId="{7B75FFDE-BA3B-4B16-80FD-27406589B2B8}" type="pres">
      <dgm:prSet presAssocID="{FCCA6244-8A5D-4C99-9D61-30E64A9FEB89}" presName="rootComposite" presStyleCnt="0"/>
      <dgm:spPr/>
    </dgm:pt>
    <dgm:pt modelId="{5E15DAD5-899A-43EA-8936-BEC0023B58DF}" type="pres">
      <dgm:prSet presAssocID="{FCCA6244-8A5D-4C99-9D61-30E64A9FEB89}" presName="rootText" presStyleLbl="node3" presStyleIdx="9" presStyleCnt="10" custScaleX="177156" custScaleY="209771" custLinFactNeighborX="34995" custLinFactNeighborY="240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86B48F5-13EB-47DC-88F9-570D9A03E8F6}" type="pres">
      <dgm:prSet presAssocID="{FCCA6244-8A5D-4C99-9D61-30E64A9FEB89}" presName="rootConnector" presStyleLbl="node3" presStyleIdx="9" presStyleCnt="10"/>
      <dgm:spPr/>
      <dgm:t>
        <a:bodyPr/>
        <a:lstStyle/>
        <a:p>
          <a:endParaRPr lang="zh-CN" altLang="en-US"/>
        </a:p>
      </dgm:t>
    </dgm:pt>
    <dgm:pt modelId="{E8FC0760-32A6-4BD2-9E15-E823926A798B}" type="pres">
      <dgm:prSet presAssocID="{FCCA6244-8A5D-4C99-9D61-30E64A9FEB89}" presName="hierChild4" presStyleCnt="0"/>
      <dgm:spPr/>
    </dgm:pt>
    <dgm:pt modelId="{937DE73B-F461-40B2-BC04-203BE1FB3F91}" type="pres">
      <dgm:prSet presAssocID="{FCCA6244-8A5D-4C99-9D61-30E64A9FEB89}" presName="hierChild5" presStyleCnt="0"/>
      <dgm:spPr/>
    </dgm:pt>
    <dgm:pt modelId="{8B5F2028-8A91-47CB-9710-B95BC4DED302}" type="pres">
      <dgm:prSet presAssocID="{41AE153F-4951-4628-B689-89C5AC03A2E1}" presName="hierChild5" presStyleCnt="0"/>
      <dgm:spPr/>
    </dgm:pt>
    <dgm:pt modelId="{12CCFD1D-419E-47C3-B66B-B9644B7373A6}" type="pres">
      <dgm:prSet presAssocID="{D38F3C34-57CA-4B1F-B906-424172555821}" presName="hierChild3" presStyleCnt="0"/>
      <dgm:spPr/>
    </dgm:pt>
    <dgm:pt modelId="{853E950B-BBA0-44F1-AB60-E8373D54EADA}" type="pres">
      <dgm:prSet presAssocID="{7206E458-18A7-4696-A72C-F9ABF069B674}" presName="Name111" presStyleLbl="parChTrans1D2" presStyleIdx="3" presStyleCnt="4"/>
      <dgm:spPr/>
      <dgm:t>
        <a:bodyPr/>
        <a:lstStyle/>
        <a:p>
          <a:endParaRPr lang="zh-CN" altLang="en-US"/>
        </a:p>
      </dgm:t>
    </dgm:pt>
    <dgm:pt modelId="{872826BC-AAA9-4922-8693-7019D3D6582E}" type="pres">
      <dgm:prSet presAssocID="{425E4232-8A1E-48DD-97FA-62E628F2A51E}" presName="hierRoot3" presStyleCnt="0">
        <dgm:presLayoutVars>
          <dgm:hierBranch val="init"/>
        </dgm:presLayoutVars>
      </dgm:prSet>
      <dgm:spPr/>
    </dgm:pt>
    <dgm:pt modelId="{88C3BB74-2240-4D52-BA94-B72B244D0978}" type="pres">
      <dgm:prSet presAssocID="{425E4232-8A1E-48DD-97FA-62E628F2A51E}" presName="rootComposite3" presStyleCnt="0"/>
      <dgm:spPr/>
    </dgm:pt>
    <dgm:pt modelId="{9E2D0281-208B-43DF-9C26-DDB78AA8A1E8}" type="pres">
      <dgm:prSet presAssocID="{425E4232-8A1E-48DD-97FA-62E628F2A51E}" presName="rootText3" presStyleLbl="asst1" presStyleIdx="0" presStyleCnt="1" custScaleX="194872" custScaleY="121000" custLinFactX="7936" custLinFactNeighborX="100000" custLinFactNeighborY="-259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977CA4-169E-411F-BA3D-423ECDEBC0F4}" type="pres">
      <dgm:prSet presAssocID="{425E4232-8A1E-48DD-97FA-62E628F2A51E}" presName="rootConnector3" presStyleLbl="asst1" presStyleIdx="0" presStyleCnt="1"/>
      <dgm:spPr/>
      <dgm:t>
        <a:bodyPr/>
        <a:lstStyle/>
        <a:p>
          <a:endParaRPr lang="zh-CN" altLang="en-US"/>
        </a:p>
      </dgm:t>
    </dgm:pt>
    <dgm:pt modelId="{F4CD60E8-11D8-4C26-9AB5-AFFA627E7DBD}" type="pres">
      <dgm:prSet presAssocID="{425E4232-8A1E-48DD-97FA-62E628F2A51E}" presName="hierChild6" presStyleCnt="0"/>
      <dgm:spPr/>
    </dgm:pt>
    <dgm:pt modelId="{EF41CDAF-835E-4873-A38D-3F29B4F8B7FF}" type="pres">
      <dgm:prSet presAssocID="{425E4232-8A1E-48DD-97FA-62E628F2A51E}" presName="hierChild7" presStyleCnt="0"/>
      <dgm:spPr/>
    </dgm:pt>
  </dgm:ptLst>
  <dgm:cxnLst>
    <dgm:cxn modelId="{80CC1931-4351-4CFB-8B5C-C3DEFB352291}" type="presOf" srcId="{FCCA6244-8A5D-4C99-9D61-30E64A9FEB89}" destId="{A86B48F5-13EB-47DC-88F9-570D9A03E8F6}" srcOrd="1" destOrd="0" presId="urn:microsoft.com/office/officeart/2005/8/layout/orgChart1"/>
    <dgm:cxn modelId="{95DBC635-84F3-410B-A597-6A1706DBDB4B}" srcId="{C1E77CEA-8B0A-4F88-82BA-D3C7A254D95C}" destId="{9D60A399-720D-4FF5-8307-C6C2FF7194E7}" srcOrd="4" destOrd="0" parTransId="{7CC40FF2-F750-4F5E-9F23-A23CA94AC92C}" sibTransId="{7A1C6BF6-1B2F-4AFA-B6DC-01068D57AD49}"/>
    <dgm:cxn modelId="{21A03C7A-7109-4FF1-9687-D8AD5D73227C}" type="presOf" srcId="{609F2E48-C5FB-49D0-A88E-B06F412E7FA4}" destId="{96C41997-16D1-4200-8DB1-922E3B1F448E}" srcOrd="0" destOrd="0" presId="urn:microsoft.com/office/officeart/2005/8/layout/orgChart1"/>
    <dgm:cxn modelId="{EF297FB6-5185-4D8F-A793-0766BF80CCD7}" type="presOf" srcId="{296B872D-E9D6-421A-977C-8F6DF440FE56}" destId="{C97957B5-4674-417B-8598-826D775D34B0}" srcOrd="1" destOrd="0" presId="urn:microsoft.com/office/officeart/2005/8/layout/orgChart1"/>
    <dgm:cxn modelId="{045D2344-1222-4316-81E1-ED06663EA011}" type="presOf" srcId="{0A499207-9CB2-43D2-B7DF-898CD6AF3175}" destId="{4A58B55E-AE76-4C1D-B976-5141C6975D2A}" srcOrd="0" destOrd="0" presId="urn:microsoft.com/office/officeart/2005/8/layout/orgChart1"/>
    <dgm:cxn modelId="{1DD01150-1328-4654-9F2D-C4F5D2C43399}" type="presOf" srcId="{4D07C32E-AF9E-4F30-87C2-279791F8F7B9}" destId="{875D7D6B-EC14-431B-8B36-0FB0F5534F57}" srcOrd="0" destOrd="0" presId="urn:microsoft.com/office/officeart/2005/8/layout/orgChart1"/>
    <dgm:cxn modelId="{5B0163C7-163D-4146-AC43-ED25CF6FFBA8}" type="presOf" srcId="{9D60A399-720D-4FF5-8307-C6C2FF7194E7}" destId="{BEE07C50-2C62-40B5-8CFC-96DBECAB9CB6}" srcOrd="0" destOrd="0" presId="urn:microsoft.com/office/officeart/2005/8/layout/orgChart1"/>
    <dgm:cxn modelId="{C21E6332-5729-4396-BD30-0E6AF457A59B}" type="presOf" srcId="{21B495D1-AD96-43CA-B930-5735C9DD899B}" destId="{9F76DE7C-5102-4DE1-9857-50F936030A35}" srcOrd="0" destOrd="0" presId="urn:microsoft.com/office/officeart/2005/8/layout/orgChart1"/>
    <dgm:cxn modelId="{717D2F61-ECB7-4D9C-8F1E-89D7735795E4}" type="presOf" srcId="{86E38AA4-24A7-438A-8A99-2CE68B79E610}" destId="{4A49F562-F669-43D0-9B88-C8F8B6EE120D}" srcOrd="1" destOrd="0" presId="urn:microsoft.com/office/officeart/2005/8/layout/orgChart1"/>
    <dgm:cxn modelId="{208063FF-5448-4FED-B7D9-97077DFB8EDD}" type="presOf" srcId="{AA9D980C-CE15-4240-99A2-982AA7DE1DBE}" destId="{09ED0F1E-7325-4708-B9DE-808F142155EA}" srcOrd="0" destOrd="0" presId="urn:microsoft.com/office/officeart/2005/8/layout/orgChart1"/>
    <dgm:cxn modelId="{86364A2B-6BE8-47AA-8469-9CC4029E8DDA}" type="presOf" srcId="{39254A1B-CB13-484D-A7D3-5785104CF3C0}" destId="{7FDB68D4-AAEA-4B8E-A32B-F651C3D670A5}" srcOrd="0" destOrd="0" presId="urn:microsoft.com/office/officeart/2005/8/layout/orgChart1"/>
    <dgm:cxn modelId="{51AA2ED3-5C01-426C-BA31-506378E739BE}" srcId="{41AE153F-4951-4628-B689-89C5AC03A2E1}" destId="{21B495D1-AD96-43CA-B930-5735C9DD899B}" srcOrd="0" destOrd="0" parTransId="{53B618F1-40CD-47CD-9A3C-F6461874BB72}" sibTransId="{06D46C25-9A4A-421E-B8B0-20627D82F004}"/>
    <dgm:cxn modelId="{334C0F0D-C5B9-4527-9548-623D316557FF}" type="presOf" srcId="{41AE153F-4951-4628-B689-89C5AC03A2E1}" destId="{1AB7D270-18BD-4776-9921-8A955B29B46B}" srcOrd="1" destOrd="0" presId="urn:microsoft.com/office/officeart/2005/8/layout/orgChart1"/>
    <dgm:cxn modelId="{A2175D0C-D7DC-4C8B-9D23-9886260B43A8}" type="presOf" srcId="{9CB8C86E-2AA4-4755-B88B-B89DB7FF2DAE}" destId="{96971CAA-6AC4-4949-8A86-8FAD30F0E2C8}" srcOrd="0" destOrd="0" presId="urn:microsoft.com/office/officeart/2005/8/layout/orgChart1"/>
    <dgm:cxn modelId="{B83814D3-C4A7-44F3-8653-5F8E3EEAC533}" type="presOf" srcId="{7206E458-18A7-4696-A72C-F9ABF069B674}" destId="{853E950B-BBA0-44F1-AB60-E8373D54EADA}" srcOrd="0" destOrd="0" presId="urn:microsoft.com/office/officeart/2005/8/layout/orgChart1"/>
    <dgm:cxn modelId="{B1193CF4-0D9F-4641-B70D-2CEB8876AF5F}" type="presOf" srcId="{857D821C-6E37-47D6-89FD-AEE5F2B2E70E}" destId="{121AC6F4-9B2F-46F3-A0F0-450DE09CE2B8}" srcOrd="0" destOrd="0" presId="urn:microsoft.com/office/officeart/2005/8/layout/orgChart1"/>
    <dgm:cxn modelId="{E1136C24-EE2E-4744-808F-D011EDF9849C}" type="presOf" srcId="{1010EB5E-7C6F-4770-A27D-6933FADD7EF0}" destId="{963F6A61-7E19-49EA-A3D0-49081A5F7034}" srcOrd="1" destOrd="0" presId="urn:microsoft.com/office/officeart/2005/8/layout/orgChart1"/>
    <dgm:cxn modelId="{60C98A94-AB1C-4047-8F41-ACFE7D688F54}" srcId="{D38F3C34-57CA-4B1F-B906-424172555821}" destId="{41AE153F-4951-4628-B689-89C5AC03A2E1}" srcOrd="3" destOrd="0" parTransId="{B2087494-602E-400A-B74A-064F2AAD9088}" sibTransId="{A69BF2A8-C154-4DEC-862E-31B3D2E569C9}"/>
    <dgm:cxn modelId="{AF32FE12-EECE-406A-B6A1-7BE33A740FAE}" type="presOf" srcId="{FACB3F74-D11E-4DD8-AA09-57460BA4122D}" destId="{16E33C2F-22BF-48BB-BEDE-F57B84235785}" srcOrd="0" destOrd="0" presId="urn:microsoft.com/office/officeart/2005/8/layout/orgChart1"/>
    <dgm:cxn modelId="{AB32CBBC-E7B8-4D51-A23A-AC6C77CE88FF}" type="presOf" srcId="{CB50AC19-5612-4383-8D17-49D0818024DA}" destId="{92782184-64DB-4ABF-89C7-73F46D5C4CB0}" srcOrd="1" destOrd="0" presId="urn:microsoft.com/office/officeart/2005/8/layout/orgChart1"/>
    <dgm:cxn modelId="{26E3B5DD-FE70-4D15-8B4D-DBF2C85410CF}" type="presOf" srcId="{3B964642-FE51-4424-93B7-5D323A8D048C}" destId="{76BAF14E-BB37-485E-AB6C-0CD5E1FB9F01}" srcOrd="0" destOrd="0" presId="urn:microsoft.com/office/officeart/2005/8/layout/orgChart1"/>
    <dgm:cxn modelId="{720AF660-C1E0-489E-BB10-59FAFDADE1E1}" type="presOf" srcId="{DA955C28-0E90-4946-8AEE-DF5D2ACCC1AE}" destId="{4B72166D-B806-451A-A85B-35946AC2F256}" srcOrd="0" destOrd="0" presId="urn:microsoft.com/office/officeart/2005/8/layout/orgChart1"/>
    <dgm:cxn modelId="{9218B118-E97A-43B4-B639-17688A712735}" srcId="{1010EB5E-7C6F-4770-A27D-6933FADD7EF0}" destId="{3B964642-FE51-4424-93B7-5D323A8D048C}" srcOrd="0" destOrd="0" parTransId="{DA955C28-0E90-4946-8AEE-DF5D2ACCC1AE}" sibTransId="{7349B3F4-1F72-4F76-AABE-10B0DFC8A176}"/>
    <dgm:cxn modelId="{012B055A-10A1-4645-933E-E56FA90C107C}" type="presOf" srcId="{8C0ABBE4-5548-4014-B1E8-257C0FC15EBA}" destId="{E2ADF1F8-F3E0-4572-81AF-0C57E64170F3}" srcOrd="0" destOrd="0" presId="urn:microsoft.com/office/officeart/2005/8/layout/orgChart1"/>
    <dgm:cxn modelId="{D977827B-FE96-4835-91DD-3A88F390DE0D}" srcId="{41AE153F-4951-4628-B689-89C5AC03A2E1}" destId="{FCCA6244-8A5D-4C99-9D61-30E64A9FEB89}" srcOrd="1" destOrd="0" parTransId="{AA9D980C-CE15-4240-99A2-982AA7DE1DBE}" sibTransId="{B55C04CD-C1A9-45AF-BB7E-22CFFF97F54C}"/>
    <dgm:cxn modelId="{56262A0E-953A-4B08-8B2A-013858A3E0B2}" srcId="{D38F3C34-57CA-4B1F-B906-424172555821}" destId="{C1E77CEA-8B0A-4F88-82BA-D3C7A254D95C}" srcOrd="2" destOrd="0" parTransId="{F6B2FFE6-2B90-476A-A019-C491FB92C487}" sibTransId="{6A16BC05-006D-47D5-8754-9C881BC26211}"/>
    <dgm:cxn modelId="{D7667112-19D5-4512-85ED-437C773838FB}" type="presOf" srcId="{425E4232-8A1E-48DD-97FA-62E628F2A51E}" destId="{CD977CA4-169E-411F-BA3D-423ECDEBC0F4}" srcOrd="1" destOrd="0" presId="urn:microsoft.com/office/officeart/2005/8/layout/orgChart1"/>
    <dgm:cxn modelId="{9CDE5A1B-BAF3-4226-B8C9-F1CC3EC9EBE3}" srcId="{C1E77CEA-8B0A-4F88-82BA-D3C7A254D95C}" destId="{0A499207-9CB2-43D2-B7DF-898CD6AF3175}" srcOrd="0" destOrd="0" parTransId="{609F2E48-C5FB-49D0-A88E-B06F412E7FA4}" sibTransId="{B4C269EF-03E6-4EE6-AC95-44AD0979E504}"/>
    <dgm:cxn modelId="{1A529EAB-237A-4D32-9D32-A28D270C89C9}" type="presOf" srcId="{9CB8C86E-2AA4-4755-B88B-B89DB7FF2DAE}" destId="{EFB7CA5D-A612-4F5D-9569-BD54EAE78288}" srcOrd="1" destOrd="0" presId="urn:microsoft.com/office/officeart/2005/8/layout/orgChart1"/>
    <dgm:cxn modelId="{A62100D6-B07D-47DE-894D-EBCAAFCCC464}" type="presOf" srcId="{38191CE2-06AD-45DD-96D1-EF27B919FEEA}" destId="{022BDA33-E752-4F96-BC79-AC5F339D94FC}" srcOrd="0" destOrd="0" presId="urn:microsoft.com/office/officeart/2005/8/layout/orgChart1"/>
    <dgm:cxn modelId="{6F671AE1-AA7D-488E-83C1-40118AFA394B}" type="presOf" srcId="{84A7CA07-4A73-4B32-A7DD-BB693E4D0E2D}" destId="{D5C2685F-C1FA-4096-BE06-1D9F90309F5F}" srcOrd="0" destOrd="0" presId="urn:microsoft.com/office/officeart/2005/8/layout/orgChart1"/>
    <dgm:cxn modelId="{2FA9CE9F-9F97-4390-BE16-5FE2766855F6}" type="presOf" srcId="{7CC40FF2-F750-4F5E-9F23-A23CA94AC92C}" destId="{2951EC35-8C60-471A-AB66-7F6672CF8C20}" srcOrd="0" destOrd="0" presId="urn:microsoft.com/office/officeart/2005/8/layout/orgChart1"/>
    <dgm:cxn modelId="{11584D15-289F-4601-BB0B-D4A929F5AA2B}" type="presOf" srcId="{D38F3C34-57CA-4B1F-B906-424172555821}" destId="{F800B9FF-D763-46B6-ACA5-33B96F0C452C}" srcOrd="0" destOrd="0" presId="urn:microsoft.com/office/officeart/2005/8/layout/orgChart1"/>
    <dgm:cxn modelId="{8F0743F2-B8E4-46FA-995B-8211F235E424}" srcId="{C1E77CEA-8B0A-4F88-82BA-D3C7A254D95C}" destId="{857D821C-6E37-47D6-89FD-AEE5F2B2E70E}" srcOrd="3" destOrd="0" parTransId="{FACB3F74-D11E-4DD8-AA09-57460BA4122D}" sibTransId="{DC4BEC1A-950E-465F-A78F-2E314633E2CE}"/>
    <dgm:cxn modelId="{16F62BCA-E87D-4AFD-A8F0-C5ABD449EF27}" type="presOf" srcId="{CB50AC19-5612-4383-8D17-49D0818024DA}" destId="{4C5EB323-75BB-467A-913B-2D6ACE3BE716}" srcOrd="0" destOrd="0" presId="urn:microsoft.com/office/officeart/2005/8/layout/orgChart1"/>
    <dgm:cxn modelId="{E8C2AEE3-505B-4EA0-92AD-88CE0554F31E}" srcId="{1010EB5E-7C6F-4770-A27D-6933FADD7EF0}" destId="{86E38AA4-24A7-438A-8A99-2CE68B79E610}" srcOrd="2" destOrd="0" parTransId="{38191CE2-06AD-45DD-96D1-EF27B919FEEA}" sibTransId="{12E5B0C4-C4A9-4F53-9931-27E2D2D70800}"/>
    <dgm:cxn modelId="{73287F1C-E5D9-454D-80B7-A61C89E4AFC5}" srcId="{C1E77CEA-8B0A-4F88-82BA-D3C7A254D95C}" destId="{CB50AC19-5612-4383-8D17-49D0818024DA}" srcOrd="2" destOrd="0" parTransId="{39254A1B-CB13-484D-A7D3-5785104CF3C0}" sibTransId="{F8126D1F-029D-4888-9EC1-B2514B9586F2}"/>
    <dgm:cxn modelId="{519D5368-296C-4275-B62B-9EFEFBCC8170}" type="presOf" srcId="{86E38AA4-24A7-438A-8A99-2CE68B79E610}" destId="{6ADCCF3C-1CE8-4A83-B5D4-1089350BF8EF}" srcOrd="0" destOrd="0" presId="urn:microsoft.com/office/officeart/2005/8/layout/orgChart1"/>
    <dgm:cxn modelId="{D2A8743A-AFDE-4782-95B3-9D6D175C4189}" srcId="{8C0ABBE4-5548-4014-B1E8-257C0FC15EBA}" destId="{D38F3C34-57CA-4B1F-B906-424172555821}" srcOrd="0" destOrd="0" parTransId="{B420888B-A08C-4B53-B7A8-0E8474853F26}" sibTransId="{7FF31D19-6ACE-49A4-B9EC-E64F33B4A973}"/>
    <dgm:cxn modelId="{0ADF20A2-D949-44F9-945A-85FA9E16B420}" type="presOf" srcId="{C1E77CEA-8B0A-4F88-82BA-D3C7A254D95C}" destId="{A9E88934-B7D3-4ED1-AFA5-1F31241A9F50}" srcOrd="0" destOrd="0" presId="urn:microsoft.com/office/officeart/2005/8/layout/orgChart1"/>
    <dgm:cxn modelId="{33933253-5599-4C90-8B2F-86BCD23E8607}" type="presOf" srcId="{857D821C-6E37-47D6-89FD-AEE5F2B2E70E}" destId="{094649A2-198E-4F61-A17C-B4C0158D8653}" srcOrd="1" destOrd="0" presId="urn:microsoft.com/office/officeart/2005/8/layout/orgChart1"/>
    <dgm:cxn modelId="{CE2FCD58-D263-4EA6-AC3C-D594ABA92378}" type="presOf" srcId="{425E4232-8A1E-48DD-97FA-62E628F2A51E}" destId="{9E2D0281-208B-43DF-9C26-DDB78AA8A1E8}" srcOrd="0" destOrd="0" presId="urn:microsoft.com/office/officeart/2005/8/layout/orgChart1"/>
    <dgm:cxn modelId="{A921E119-6A3D-45CA-BE70-4D0E3DA0FEF6}" type="presOf" srcId="{1010EB5E-7C6F-4770-A27D-6933FADD7EF0}" destId="{1CB04A1E-AC1B-440B-BD4F-D77323CF7D27}" srcOrd="0" destOrd="0" presId="urn:microsoft.com/office/officeart/2005/8/layout/orgChart1"/>
    <dgm:cxn modelId="{7DC81812-99D8-4936-8640-45445F99C564}" type="presOf" srcId="{2D27F15C-172E-40D5-B473-5ECFDB5D7E4C}" destId="{0500C7E0-24BF-40DA-A7A6-D413CD564271}" srcOrd="0" destOrd="0" presId="urn:microsoft.com/office/officeart/2005/8/layout/orgChart1"/>
    <dgm:cxn modelId="{7D9D3AC5-0222-400B-915E-48DF2C0740D1}" type="presOf" srcId="{41AE153F-4951-4628-B689-89C5AC03A2E1}" destId="{1671131D-0EFF-4531-A41D-9D3489B04E79}" srcOrd="0" destOrd="0" presId="urn:microsoft.com/office/officeart/2005/8/layout/orgChart1"/>
    <dgm:cxn modelId="{3459DFBC-E003-400E-B13A-725699E0B33E}" type="presOf" srcId="{9D60A399-720D-4FF5-8307-C6C2FF7194E7}" destId="{66AB7803-BDA9-4AAF-B666-E6EA100698A9}" srcOrd="1" destOrd="0" presId="urn:microsoft.com/office/officeart/2005/8/layout/orgChart1"/>
    <dgm:cxn modelId="{B32B61CA-B6D4-4EB1-888C-D4771DEBCFC1}" type="presOf" srcId="{B2087494-602E-400A-B74A-064F2AAD9088}" destId="{6E2C877F-5FD8-4411-AB22-1D157193135E}" srcOrd="0" destOrd="0" presId="urn:microsoft.com/office/officeart/2005/8/layout/orgChart1"/>
    <dgm:cxn modelId="{73FCC6E2-185C-4B4F-BAB4-C9469404AAD8}" type="presOf" srcId="{296B872D-E9D6-421A-977C-8F6DF440FE56}" destId="{45AF6D08-6AE0-4FF3-9D86-CA2832B41208}" srcOrd="0" destOrd="0" presId="urn:microsoft.com/office/officeart/2005/8/layout/orgChart1"/>
    <dgm:cxn modelId="{1BA3CD22-22F3-4F4D-A357-4BCDD718D0BB}" type="presOf" srcId="{0A499207-9CB2-43D2-B7DF-898CD6AF3175}" destId="{93518B61-2D1A-4960-AE63-FF74414F1A0E}" srcOrd="1" destOrd="0" presId="urn:microsoft.com/office/officeart/2005/8/layout/orgChart1"/>
    <dgm:cxn modelId="{1497E806-E9E3-432D-BF73-E778CC825719}" srcId="{1010EB5E-7C6F-4770-A27D-6933FADD7EF0}" destId="{296B872D-E9D6-421A-977C-8F6DF440FE56}" srcOrd="1" destOrd="0" parTransId="{4D07C32E-AF9E-4F30-87C2-279791F8F7B9}" sibTransId="{CCD2D689-FD3F-4387-9BC1-A0E8387DCD4A}"/>
    <dgm:cxn modelId="{5E2670A8-334F-4526-9916-BE27B5794C51}" type="presOf" srcId="{C1E77CEA-8B0A-4F88-82BA-D3C7A254D95C}" destId="{29DF2417-983F-4A96-82D5-3FDFE81F6E48}" srcOrd="1" destOrd="0" presId="urn:microsoft.com/office/officeart/2005/8/layout/orgChart1"/>
    <dgm:cxn modelId="{9190CAE2-28D0-4CEE-A206-DADB1EEEE36D}" type="presOf" srcId="{D38F3C34-57CA-4B1F-B906-424172555821}" destId="{9971DD88-8B06-48EE-A5F1-EFFA53C21CA2}" srcOrd="1" destOrd="0" presId="urn:microsoft.com/office/officeart/2005/8/layout/orgChart1"/>
    <dgm:cxn modelId="{74408838-9520-4D02-9AE5-58F2D5996FAC}" srcId="{D38F3C34-57CA-4B1F-B906-424172555821}" destId="{1010EB5E-7C6F-4770-A27D-6933FADD7EF0}" srcOrd="1" destOrd="0" parTransId="{84A7CA07-4A73-4B32-A7DD-BB693E4D0E2D}" sibTransId="{A5D18C8E-9896-4BC6-9601-FF80E7F69853}"/>
    <dgm:cxn modelId="{E098FBD0-77F4-4A25-AEB1-DEBA65036331}" type="presOf" srcId="{21B495D1-AD96-43CA-B930-5735C9DD899B}" destId="{FDC38749-B5EE-4C33-AE93-8A514185E1AA}" srcOrd="1" destOrd="0" presId="urn:microsoft.com/office/officeart/2005/8/layout/orgChart1"/>
    <dgm:cxn modelId="{6544FB8B-529A-4CDC-8298-565FEBA6B960}" type="presOf" srcId="{F6B2FFE6-2B90-476A-A019-C491FB92C487}" destId="{8ECC0DAF-56C3-4995-AC13-8877A01B9024}" srcOrd="0" destOrd="0" presId="urn:microsoft.com/office/officeart/2005/8/layout/orgChart1"/>
    <dgm:cxn modelId="{A9B4A099-593B-486C-83EE-DD1875AC0735}" srcId="{C1E77CEA-8B0A-4F88-82BA-D3C7A254D95C}" destId="{9CB8C86E-2AA4-4755-B88B-B89DB7FF2DAE}" srcOrd="1" destOrd="0" parTransId="{2D27F15C-172E-40D5-B473-5ECFDB5D7E4C}" sibTransId="{CB252871-FDA5-4343-8CAA-B4BDF01054AF}"/>
    <dgm:cxn modelId="{0DD1F3C5-B8CA-48A1-BC9D-D61119CC2806}" type="presOf" srcId="{53B618F1-40CD-47CD-9A3C-F6461874BB72}" destId="{AEEC061D-C6C5-4D06-9237-90D4BE839F4D}" srcOrd="0" destOrd="0" presId="urn:microsoft.com/office/officeart/2005/8/layout/orgChart1"/>
    <dgm:cxn modelId="{E8435217-CED7-42EE-887A-07B4F68E6573}" type="presOf" srcId="{3B964642-FE51-4424-93B7-5D323A8D048C}" destId="{2AF6ED6C-AB37-4276-82E6-5F12BF03B3BD}" srcOrd="1" destOrd="0" presId="urn:microsoft.com/office/officeart/2005/8/layout/orgChart1"/>
    <dgm:cxn modelId="{F8FC2DAE-ECBE-4954-8B1B-6E712778153E}" srcId="{D38F3C34-57CA-4B1F-B906-424172555821}" destId="{425E4232-8A1E-48DD-97FA-62E628F2A51E}" srcOrd="0" destOrd="0" parTransId="{7206E458-18A7-4696-A72C-F9ABF069B674}" sibTransId="{8CBA747D-BB64-45DE-9C2B-26C4F795D0BD}"/>
    <dgm:cxn modelId="{1A736CFD-5291-4F5D-A281-75DD8B7BEF29}" type="presOf" srcId="{FCCA6244-8A5D-4C99-9D61-30E64A9FEB89}" destId="{5E15DAD5-899A-43EA-8936-BEC0023B58DF}" srcOrd="0" destOrd="0" presId="urn:microsoft.com/office/officeart/2005/8/layout/orgChart1"/>
    <dgm:cxn modelId="{7B177501-A382-44C9-8EA5-3E64E784DB9C}" type="presParOf" srcId="{E2ADF1F8-F3E0-4572-81AF-0C57E64170F3}" destId="{398FBDB8-B001-4156-A571-62A7C901A07C}" srcOrd="0" destOrd="0" presId="urn:microsoft.com/office/officeart/2005/8/layout/orgChart1"/>
    <dgm:cxn modelId="{85E14463-6849-4D16-93DA-FB16B33CA05B}" type="presParOf" srcId="{398FBDB8-B001-4156-A571-62A7C901A07C}" destId="{9C523BC6-8448-4119-BFB9-B0A761497766}" srcOrd="0" destOrd="0" presId="urn:microsoft.com/office/officeart/2005/8/layout/orgChart1"/>
    <dgm:cxn modelId="{A48680A0-479F-4E27-83B7-3B61322250FA}" type="presParOf" srcId="{9C523BC6-8448-4119-BFB9-B0A761497766}" destId="{F800B9FF-D763-46B6-ACA5-33B96F0C452C}" srcOrd="0" destOrd="0" presId="urn:microsoft.com/office/officeart/2005/8/layout/orgChart1"/>
    <dgm:cxn modelId="{5BEAB2D7-ADE9-4C04-9C3C-E49C03336EFB}" type="presParOf" srcId="{9C523BC6-8448-4119-BFB9-B0A761497766}" destId="{9971DD88-8B06-48EE-A5F1-EFFA53C21CA2}" srcOrd="1" destOrd="0" presId="urn:microsoft.com/office/officeart/2005/8/layout/orgChart1"/>
    <dgm:cxn modelId="{1FB679EE-7697-49BD-95C1-CBA84157E839}" type="presParOf" srcId="{398FBDB8-B001-4156-A571-62A7C901A07C}" destId="{6D6E0336-2EF3-4F82-A6B4-6EA883186BCE}" srcOrd="1" destOrd="0" presId="urn:microsoft.com/office/officeart/2005/8/layout/orgChart1"/>
    <dgm:cxn modelId="{8D7C7563-5503-4BD7-B8A4-EDE6A4F77763}" type="presParOf" srcId="{6D6E0336-2EF3-4F82-A6B4-6EA883186BCE}" destId="{D5C2685F-C1FA-4096-BE06-1D9F90309F5F}" srcOrd="0" destOrd="0" presId="urn:microsoft.com/office/officeart/2005/8/layout/orgChart1"/>
    <dgm:cxn modelId="{3AFED8B3-4E08-4E3D-9F1F-A2758FFB7B29}" type="presParOf" srcId="{6D6E0336-2EF3-4F82-A6B4-6EA883186BCE}" destId="{E7CA4F60-CA35-4B9B-BAFF-5BF9E47F0AE0}" srcOrd="1" destOrd="0" presId="urn:microsoft.com/office/officeart/2005/8/layout/orgChart1"/>
    <dgm:cxn modelId="{A2EFCBB2-47CA-4F61-A27E-E3F181173725}" type="presParOf" srcId="{E7CA4F60-CA35-4B9B-BAFF-5BF9E47F0AE0}" destId="{7828E701-AA9F-46EF-9292-A1A100F29BCC}" srcOrd="0" destOrd="0" presId="urn:microsoft.com/office/officeart/2005/8/layout/orgChart1"/>
    <dgm:cxn modelId="{E24BB5E0-DFC5-432A-B99B-7603C4DED082}" type="presParOf" srcId="{7828E701-AA9F-46EF-9292-A1A100F29BCC}" destId="{1CB04A1E-AC1B-440B-BD4F-D77323CF7D27}" srcOrd="0" destOrd="0" presId="urn:microsoft.com/office/officeart/2005/8/layout/orgChart1"/>
    <dgm:cxn modelId="{FF230982-0BC5-4FE7-AC4F-98B71AD5F6B2}" type="presParOf" srcId="{7828E701-AA9F-46EF-9292-A1A100F29BCC}" destId="{963F6A61-7E19-49EA-A3D0-49081A5F7034}" srcOrd="1" destOrd="0" presId="urn:microsoft.com/office/officeart/2005/8/layout/orgChart1"/>
    <dgm:cxn modelId="{B530071B-0F3E-4FB2-BD48-B664E30BBEE3}" type="presParOf" srcId="{E7CA4F60-CA35-4B9B-BAFF-5BF9E47F0AE0}" destId="{A0AC9EC2-4B1A-43E6-98FD-F27D3832F74C}" srcOrd="1" destOrd="0" presId="urn:microsoft.com/office/officeart/2005/8/layout/orgChart1"/>
    <dgm:cxn modelId="{D424DF0B-BA7E-42E7-B28E-2D9EA5632191}" type="presParOf" srcId="{A0AC9EC2-4B1A-43E6-98FD-F27D3832F74C}" destId="{4B72166D-B806-451A-A85B-35946AC2F256}" srcOrd="0" destOrd="0" presId="urn:microsoft.com/office/officeart/2005/8/layout/orgChart1"/>
    <dgm:cxn modelId="{7A0F80C7-0A40-4FCF-9F8E-8B75AC22F891}" type="presParOf" srcId="{A0AC9EC2-4B1A-43E6-98FD-F27D3832F74C}" destId="{196621E0-8B8F-47D8-BE52-F5DB985EDFC7}" srcOrd="1" destOrd="0" presId="urn:microsoft.com/office/officeart/2005/8/layout/orgChart1"/>
    <dgm:cxn modelId="{0EB39511-33EA-4B53-AC91-2058B3CB92F2}" type="presParOf" srcId="{196621E0-8B8F-47D8-BE52-F5DB985EDFC7}" destId="{2F863651-1E46-4EEC-9506-DFA45146F513}" srcOrd="0" destOrd="0" presId="urn:microsoft.com/office/officeart/2005/8/layout/orgChart1"/>
    <dgm:cxn modelId="{BE9C9D6B-7059-4E4A-B9CA-7DBF26401A78}" type="presParOf" srcId="{2F863651-1E46-4EEC-9506-DFA45146F513}" destId="{76BAF14E-BB37-485E-AB6C-0CD5E1FB9F01}" srcOrd="0" destOrd="0" presId="urn:microsoft.com/office/officeart/2005/8/layout/orgChart1"/>
    <dgm:cxn modelId="{0EBB0CA2-E006-4D47-A2CD-C692647D6CE6}" type="presParOf" srcId="{2F863651-1E46-4EEC-9506-DFA45146F513}" destId="{2AF6ED6C-AB37-4276-82E6-5F12BF03B3BD}" srcOrd="1" destOrd="0" presId="urn:microsoft.com/office/officeart/2005/8/layout/orgChart1"/>
    <dgm:cxn modelId="{3707FBC0-B4E4-43CF-B5EC-A5BE8ADC61AC}" type="presParOf" srcId="{196621E0-8B8F-47D8-BE52-F5DB985EDFC7}" destId="{E9E0A523-1EFA-4F0E-AA0D-64671C6EB001}" srcOrd="1" destOrd="0" presId="urn:microsoft.com/office/officeart/2005/8/layout/orgChart1"/>
    <dgm:cxn modelId="{446669AC-ED65-41E8-B7D0-71875B0BECEF}" type="presParOf" srcId="{196621E0-8B8F-47D8-BE52-F5DB985EDFC7}" destId="{C186C2A8-7D1E-4E6B-B51A-ECB424A2FCC8}" srcOrd="2" destOrd="0" presId="urn:microsoft.com/office/officeart/2005/8/layout/orgChart1"/>
    <dgm:cxn modelId="{44804688-80B2-4E0E-A0EA-73193791E0DF}" type="presParOf" srcId="{A0AC9EC2-4B1A-43E6-98FD-F27D3832F74C}" destId="{875D7D6B-EC14-431B-8B36-0FB0F5534F57}" srcOrd="2" destOrd="0" presId="urn:microsoft.com/office/officeart/2005/8/layout/orgChart1"/>
    <dgm:cxn modelId="{C2BA91D7-D15B-4F08-8FA5-F73EECC07A14}" type="presParOf" srcId="{A0AC9EC2-4B1A-43E6-98FD-F27D3832F74C}" destId="{150A66DC-02D5-4EA7-987E-8143D070391E}" srcOrd="3" destOrd="0" presId="urn:microsoft.com/office/officeart/2005/8/layout/orgChart1"/>
    <dgm:cxn modelId="{306C270C-4042-40C5-8346-EC0808F00037}" type="presParOf" srcId="{150A66DC-02D5-4EA7-987E-8143D070391E}" destId="{190EF4E0-025E-4792-8DC7-9A7E7A3C22D4}" srcOrd="0" destOrd="0" presId="urn:microsoft.com/office/officeart/2005/8/layout/orgChart1"/>
    <dgm:cxn modelId="{67BCDF62-3FD9-4C3F-AF3E-3029B80EE626}" type="presParOf" srcId="{190EF4E0-025E-4792-8DC7-9A7E7A3C22D4}" destId="{45AF6D08-6AE0-4FF3-9D86-CA2832B41208}" srcOrd="0" destOrd="0" presId="urn:microsoft.com/office/officeart/2005/8/layout/orgChart1"/>
    <dgm:cxn modelId="{CAF21F11-5A0F-4994-A35D-FA3DEEB3110E}" type="presParOf" srcId="{190EF4E0-025E-4792-8DC7-9A7E7A3C22D4}" destId="{C97957B5-4674-417B-8598-826D775D34B0}" srcOrd="1" destOrd="0" presId="urn:microsoft.com/office/officeart/2005/8/layout/orgChart1"/>
    <dgm:cxn modelId="{B11B26AB-8963-479A-9462-CFCAA3E04A28}" type="presParOf" srcId="{150A66DC-02D5-4EA7-987E-8143D070391E}" destId="{EFC0FDA7-C126-4E01-8F7E-4CC7996106E8}" srcOrd="1" destOrd="0" presId="urn:microsoft.com/office/officeart/2005/8/layout/orgChart1"/>
    <dgm:cxn modelId="{F24F1EE4-5106-4141-8A60-54D85E990FAE}" type="presParOf" srcId="{150A66DC-02D5-4EA7-987E-8143D070391E}" destId="{DFC8FD3A-A151-4E51-930C-04B407005B1D}" srcOrd="2" destOrd="0" presId="urn:microsoft.com/office/officeart/2005/8/layout/orgChart1"/>
    <dgm:cxn modelId="{620E113C-9CD6-4F53-B41E-0F919E1B5ED0}" type="presParOf" srcId="{A0AC9EC2-4B1A-43E6-98FD-F27D3832F74C}" destId="{022BDA33-E752-4F96-BC79-AC5F339D94FC}" srcOrd="4" destOrd="0" presId="urn:microsoft.com/office/officeart/2005/8/layout/orgChart1"/>
    <dgm:cxn modelId="{B29F4195-EAEF-4EE8-8B91-F13D59341614}" type="presParOf" srcId="{A0AC9EC2-4B1A-43E6-98FD-F27D3832F74C}" destId="{2CBC4691-C36E-4A74-B214-BFC5D6A5111A}" srcOrd="5" destOrd="0" presId="urn:microsoft.com/office/officeart/2005/8/layout/orgChart1"/>
    <dgm:cxn modelId="{65CF747E-2AE3-47E5-8E63-D52312E732FB}" type="presParOf" srcId="{2CBC4691-C36E-4A74-B214-BFC5D6A5111A}" destId="{24F19835-0D41-4E17-9EBA-3DA65E8D01CC}" srcOrd="0" destOrd="0" presId="urn:microsoft.com/office/officeart/2005/8/layout/orgChart1"/>
    <dgm:cxn modelId="{BD696FA3-0596-485A-9339-2789349A4C5F}" type="presParOf" srcId="{24F19835-0D41-4E17-9EBA-3DA65E8D01CC}" destId="{6ADCCF3C-1CE8-4A83-B5D4-1089350BF8EF}" srcOrd="0" destOrd="0" presId="urn:microsoft.com/office/officeart/2005/8/layout/orgChart1"/>
    <dgm:cxn modelId="{E3106BB5-075C-4C61-AC66-4BA00AA3BB07}" type="presParOf" srcId="{24F19835-0D41-4E17-9EBA-3DA65E8D01CC}" destId="{4A49F562-F669-43D0-9B88-C8F8B6EE120D}" srcOrd="1" destOrd="0" presId="urn:microsoft.com/office/officeart/2005/8/layout/orgChart1"/>
    <dgm:cxn modelId="{C58BD5B1-C8E5-42E3-A04A-678267A9FC48}" type="presParOf" srcId="{2CBC4691-C36E-4A74-B214-BFC5D6A5111A}" destId="{94A8584A-F558-4626-88AE-A895CEDE57C1}" srcOrd="1" destOrd="0" presId="urn:microsoft.com/office/officeart/2005/8/layout/orgChart1"/>
    <dgm:cxn modelId="{77BBA28F-1502-42BB-95C2-78AA3E832DD5}" type="presParOf" srcId="{2CBC4691-C36E-4A74-B214-BFC5D6A5111A}" destId="{133255C1-353E-4D9F-B890-52C6DB6E268E}" srcOrd="2" destOrd="0" presId="urn:microsoft.com/office/officeart/2005/8/layout/orgChart1"/>
    <dgm:cxn modelId="{13E4D3B4-2162-4585-985D-7DEC58CD78D4}" type="presParOf" srcId="{E7CA4F60-CA35-4B9B-BAFF-5BF9E47F0AE0}" destId="{D3628D3C-D7C5-4FFB-943A-0E73759664C0}" srcOrd="2" destOrd="0" presId="urn:microsoft.com/office/officeart/2005/8/layout/orgChart1"/>
    <dgm:cxn modelId="{54505AB7-FC95-440D-8373-473051CE4FC5}" type="presParOf" srcId="{6D6E0336-2EF3-4F82-A6B4-6EA883186BCE}" destId="{8ECC0DAF-56C3-4995-AC13-8877A01B9024}" srcOrd="2" destOrd="0" presId="urn:microsoft.com/office/officeart/2005/8/layout/orgChart1"/>
    <dgm:cxn modelId="{65E379A7-9791-442A-93AD-66C0EA986C60}" type="presParOf" srcId="{6D6E0336-2EF3-4F82-A6B4-6EA883186BCE}" destId="{346CC9B0-2C54-4291-B44C-6E9AC32814BF}" srcOrd="3" destOrd="0" presId="urn:microsoft.com/office/officeart/2005/8/layout/orgChart1"/>
    <dgm:cxn modelId="{9A82277A-EB94-49D0-A0E2-0112C118B8F7}" type="presParOf" srcId="{346CC9B0-2C54-4291-B44C-6E9AC32814BF}" destId="{73A93440-1243-41A1-88AA-810CEC5F536D}" srcOrd="0" destOrd="0" presId="urn:microsoft.com/office/officeart/2005/8/layout/orgChart1"/>
    <dgm:cxn modelId="{872FA3C4-D070-4F50-BDBD-D4B3E977488D}" type="presParOf" srcId="{73A93440-1243-41A1-88AA-810CEC5F536D}" destId="{A9E88934-B7D3-4ED1-AFA5-1F31241A9F50}" srcOrd="0" destOrd="0" presId="urn:microsoft.com/office/officeart/2005/8/layout/orgChart1"/>
    <dgm:cxn modelId="{EB166820-A42F-4514-BD66-98380039C68F}" type="presParOf" srcId="{73A93440-1243-41A1-88AA-810CEC5F536D}" destId="{29DF2417-983F-4A96-82D5-3FDFE81F6E48}" srcOrd="1" destOrd="0" presId="urn:microsoft.com/office/officeart/2005/8/layout/orgChart1"/>
    <dgm:cxn modelId="{303E39AF-C027-4DD9-826E-9E404E97B41A}" type="presParOf" srcId="{346CC9B0-2C54-4291-B44C-6E9AC32814BF}" destId="{0940506F-5BDF-47FA-84C3-452543833E87}" srcOrd="1" destOrd="0" presId="urn:microsoft.com/office/officeart/2005/8/layout/orgChart1"/>
    <dgm:cxn modelId="{8944DB02-769C-4C03-BE28-8B267BEB0936}" type="presParOf" srcId="{0940506F-5BDF-47FA-84C3-452543833E87}" destId="{96C41997-16D1-4200-8DB1-922E3B1F448E}" srcOrd="0" destOrd="0" presId="urn:microsoft.com/office/officeart/2005/8/layout/orgChart1"/>
    <dgm:cxn modelId="{5F7B2B31-7733-45B7-AE19-BCEE328819BE}" type="presParOf" srcId="{0940506F-5BDF-47FA-84C3-452543833E87}" destId="{CEE725FE-97ED-4022-94C9-688E7BF53F07}" srcOrd="1" destOrd="0" presId="urn:microsoft.com/office/officeart/2005/8/layout/orgChart1"/>
    <dgm:cxn modelId="{D699759A-35C1-4542-96A1-5AA4638E4E36}" type="presParOf" srcId="{CEE725FE-97ED-4022-94C9-688E7BF53F07}" destId="{496DB600-8106-4E7C-B8FA-E21603B15952}" srcOrd="0" destOrd="0" presId="urn:microsoft.com/office/officeart/2005/8/layout/orgChart1"/>
    <dgm:cxn modelId="{B269D4BD-06EC-41F8-B196-87119E4E17F8}" type="presParOf" srcId="{496DB600-8106-4E7C-B8FA-E21603B15952}" destId="{4A58B55E-AE76-4C1D-B976-5141C6975D2A}" srcOrd="0" destOrd="0" presId="urn:microsoft.com/office/officeart/2005/8/layout/orgChart1"/>
    <dgm:cxn modelId="{15FC968A-0DA0-4D48-8E40-7AB0586328F8}" type="presParOf" srcId="{496DB600-8106-4E7C-B8FA-E21603B15952}" destId="{93518B61-2D1A-4960-AE63-FF74414F1A0E}" srcOrd="1" destOrd="0" presId="urn:microsoft.com/office/officeart/2005/8/layout/orgChart1"/>
    <dgm:cxn modelId="{2AD82ADE-8C65-4BFD-93EA-D7D264139338}" type="presParOf" srcId="{CEE725FE-97ED-4022-94C9-688E7BF53F07}" destId="{8128A656-6193-4078-B952-0E92A1B97DC5}" srcOrd="1" destOrd="0" presId="urn:microsoft.com/office/officeart/2005/8/layout/orgChart1"/>
    <dgm:cxn modelId="{8BABC18F-E5EA-4E9B-B56A-C6DEEB740C6A}" type="presParOf" srcId="{CEE725FE-97ED-4022-94C9-688E7BF53F07}" destId="{92298A60-E979-4A5D-B7B6-A2B2D4400F25}" srcOrd="2" destOrd="0" presId="urn:microsoft.com/office/officeart/2005/8/layout/orgChart1"/>
    <dgm:cxn modelId="{ECBD6E34-2DC7-417A-8C89-1722AAF96BEB}" type="presParOf" srcId="{0940506F-5BDF-47FA-84C3-452543833E87}" destId="{0500C7E0-24BF-40DA-A7A6-D413CD564271}" srcOrd="2" destOrd="0" presId="urn:microsoft.com/office/officeart/2005/8/layout/orgChart1"/>
    <dgm:cxn modelId="{FADB9F70-D275-4A2C-B58A-DF6A36186337}" type="presParOf" srcId="{0940506F-5BDF-47FA-84C3-452543833E87}" destId="{48AF455C-2600-48B7-BEC4-DA8DA0B5B012}" srcOrd="3" destOrd="0" presId="urn:microsoft.com/office/officeart/2005/8/layout/orgChart1"/>
    <dgm:cxn modelId="{4F1DA409-1D56-420A-9DF0-7823A2510A8A}" type="presParOf" srcId="{48AF455C-2600-48B7-BEC4-DA8DA0B5B012}" destId="{50602BC8-0D63-4B75-B4CB-ED352F320B60}" srcOrd="0" destOrd="0" presId="urn:microsoft.com/office/officeart/2005/8/layout/orgChart1"/>
    <dgm:cxn modelId="{797DE8EE-2C49-4D09-8122-AD25ED8F1120}" type="presParOf" srcId="{50602BC8-0D63-4B75-B4CB-ED352F320B60}" destId="{96971CAA-6AC4-4949-8A86-8FAD30F0E2C8}" srcOrd="0" destOrd="0" presId="urn:microsoft.com/office/officeart/2005/8/layout/orgChart1"/>
    <dgm:cxn modelId="{315CF42E-880B-4EB7-8BC1-91A472637910}" type="presParOf" srcId="{50602BC8-0D63-4B75-B4CB-ED352F320B60}" destId="{EFB7CA5D-A612-4F5D-9569-BD54EAE78288}" srcOrd="1" destOrd="0" presId="urn:microsoft.com/office/officeart/2005/8/layout/orgChart1"/>
    <dgm:cxn modelId="{BB6A99EB-ABE4-496E-B4BC-ED8CCA0904BE}" type="presParOf" srcId="{48AF455C-2600-48B7-BEC4-DA8DA0B5B012}" destId="{04347307-563B-4784-B369-0EFBFF323C60}" srcOrd="1" destOrd="0" presId="urn:microsoft.com/office/officeart/2005/8/layout/orgChart1"/>
    <dgm:cxn modelId="{93722F88-42A2-4870-89A0-42E17395F42A}" type="presParOf" srcId="{48AF455C-2600-48B7-BEC4-DA8DA0B5B012}" destId="{D2BD6DF1-DF2C-4D1E-BE4C-B7D42BAC81DC}" srcOrd="2" destOrd="0" presId="urn:microsoft.com/office/officeart/2005/8/layout/orgChart1"/>
    <dgm:cxn modelId="{656E3774-9AC9-4DBA-9A6F-1712644F929A}" type="presParOf" srcId="{0940506F-5BDF-47FA-84C3-452543833E87}" destId="{7FDB68D4-AAEA-4B8E-A32B-F651C3D670A5}" srcOrd="4" destOrd="0" presId="urn:microsoft.com/office/officeart/2005/8/layout/orgChart1"/>
    <dgm:cxn modelId="{D3CE8BFE-6ECC-4620-B694-B665698F5FC5}" type="presParOf" srcId="{0940506F-5BDF-47FA-84C3-452543833E87}" destId="{22AFC64D-2207-4501-A666-A20DB494FB13}" srcOrd="5" destOrd="0" presId="urn:microsoft.com/office/officeart/2005/8/layout/orgChart1"/>
    <dgm:cxn modelId="{8D772101-44F7-4A2F-8FA6-07DE37F7049B}" type="presParOf" srcId="{22AFC64D-2207-4501-A666-A20DB494FB13}" destId="{188192C7-BC34-445E-A99D-5498CA234B04}" srcOrd="0" destOrd="0" presId="urn:microsoft.com/office/officeart/2005/8/layout/orgChart1"/>
    <dgm:cxn modelId="{21CFF4BB-1448-4685-A202-D0370B8AB309}" type="presParOf" srcId="{188192C7-BC34-445E-A99D-5498CA234B04}" destId="{4C5EB323-75BB-467A-913B-2D6ACE3BE716}" srcOrd="0" destOrd="0" presId="urn:microsoft.com/office/officeart/2005/8/layout/orgChart1"/>
    <dgm:cxn modelId="{D8621098-E5B1-4262-BE0C-38964619AFA4}" type="presParOf" srcId="{188192C7-BC34-445E-A99D-5498CA234B04}" destId="{92782184-64DB-4ABF-89C7-73F46D5C4CB0}" srcOrd="1" destOrd="0" presId="urn:microsoft.com/office/officeart/2005/8/layout/orgChart1"/>
    <dgm:cxn modelId="{4ED7878A-0BCA-44EE-8D4E-2D58FA492D62}" type="presParOf" srcId="{22AFC64D-2207-4501-A666-A20DB494FB13}" destId="{44460AA2-841A-478B-AAA2-2A1146524DF1}" srcOrd="1" destOrd="0" presId="urn:microsoft.com/office/officeart/2005/8/layout/orgChart1"/>
    <dgm:cxn modelId="{6FE9FB6C-667D-4E68-A829-8A153C4F0B50}" type="presParOf" srcId="{22AFC64D-2207-4501-A666-A20DB494FB13}" destId="{CE1F9222-D0F5-4B34-8AA7-0255E13DDC5F}" srcOrd="2" destOrd="0" presId="urn:microsoft.com/office/officeart/2005/8/layout/orgChart1"/>
    <dgm:cxn modelId="{F1D23E97-47CA-49AF-AA80-754DE482007D}" type="presParOf" srcId="{0940506F-5BDF-47FA-84C3-452543833E87}" destId="{16E33C2F-22BF-48BB-BEDE-F57B84235785}" srcOrd="6" destOrd="0" presId="urn:microsoft.com/office/officeart/2005/8/layout/orgChart1"/>
    <dgm:cxn modelId="{33006C10-9330-43E8-A370-27EB680AB3AB}" type="presParOf" srcId="{0940506F-5BDF-47FA-84C3-452543833E87}" destId="{C85AE03C-3EF0-4075-85E4-F2FE2E842D65}" srcOrd="7" destOrd="0" presId="urn:microsoft.com/office/officeart/2005/8/layout/orgChart1"/>
    <dgm:cxn modelId="{CFC26914-FBD8-4A6C-AE08-A41A971AC45A}" type="presParOf" srcId="{C85AE03C-3EF0-4075-85E4-F2FE2E842D65}" destId="{738ABED8-2879-4508-9D56-C6D2BD2FE7DA}" srcOrd="0" destOrd="0" presId="urn:microsoft.com/office/officeart/2005/8/layout/orgChart1"/>
    <dgm:cxn modelId="{702C77ED-E3EE-4221-AD9F-F87DB3935B27}" type="presParOf" srcId="{738ABED8-2879-4508-9D56-C6D2BD2FE7DA}" destId="{121AC6F4-9B2F-46F3-A0F0-450DE09CE2B8}" srcOrd="0" destOrd="0" presId="urn:microsoft.com/office/officeart/2005/8/layout/orgChart1"/>
    <dgm:cxn modelId="{1BE97648-CE73-490F-807A-28A2BBE8B652}" type="presParOf" srcId="{738ABED8-2879-4508-9D56-C6D2BD2FE7DA}" destId="{094649A2-198E-4F61-A17C-B4C0158D8653}" srcOrd="1" destOrd="0" presId="urn:microsoft.com/office/officeart/2005/8/layout/orgChart1"/>
    <dgm:cxn modelId="{6DC828CB-EDDB-4DB7-9C47-FE99033A8204}" type="presParOf" srcId="{C85AE03C-3EF0-4075-85E4-F2FE2E842D65}" destId="{221666A0-27E9-4606-AA5B-748F60C7167F}" srcOrd="1" destOrd="0" presId="urn:microsoft.com/office/officeart/2005/8/layout/orgChart1"/>
    <dgm:cxn modelId="{8403E45D-9944-434C-8AC0-F75EF43AE14B}" type="presParOf" srcId="{C85AE03C-3EF0-4075-85E4-F2FE2E842D65}" destId="{A6DA8BE8-CCAB-46BB-86F2-48002D5751A3}" srcOrd="2" destOrd="0" presId="urn:microsoft.com/office/officeart/2005/8/layout/orgChart1"/>
    <dgm:cxn modelId="{0401AB52-B56D-49AD-8763-15E34659E20F}" type="presParOf" srcId="{0940506F-5BDF-47FA-84C3-452543833E87}" destId="{2951EC35-8C60-471A-AB66-7F6672CF8C20}" srcOrd="8" destOrd="0" presId="urn:microsoft.com/office/officeart/2005/8/layout/orgChart1"/>
    <dgm:cxn modelId="{EB1FB27E-4A74-4E7A-8D5E-5181E24EC7BA}" type="presParOf" srcId="{0940506F-5BDF-47FA-84C3-452543833E87}" destId="{5FF6C671-85B3-46C1-9CA5-4D592C4E8777}" srcOrd="9" destOrd="0" presId="urn:microsoft.com/office/officeart/2005/8/layout/orgChart1"/>
    <dgm:cxn modelId="{9857384F-CEF2-4650-BDAF-58FAF506412B}" type="presParOf" srcId="{5FF6C671-85B3-46C1-9CA5-4D592C4E8777}" destId="{88E6870A-CAB6-43E3-98DF-3398F10027B3}" srcOrd="0" destOrd="0" presId="urn:microsoft.com/office/officeart/2005/8/layout/orgChart1"/>
    <dgm:cxn modelId="{925E4137-B9B9-4427-86BD-35D3DAC1DDB8}" type="presParOf" srcId="{88E6870A-CAB6-43E3-98DF-3398F10027B3}" destId="{BEE07C50-2C62-40B5-8CFC-96DBECAB9CB6}" srcOrd="0" destOrd="0" presId="urn:microsoft.com/office/officeart/2005/8/layout/orgChart1"/>
    <dgm:cxn modelId="{048F7BD2-CD47-4E36-B66F-2ABE38D8225A}" type="presParOf" srcId="{88E6870A-CAB6-43E3-98DF-3398F10027B3}" destId="{66AB7803-BDA9-4AAF-B666-E6EA100698A9}" srcOrd="1" destOrd="0" presId="urn:microsoft.com/office/officeart/2005/8/layout/orgChart1"/>
    <dgm:cxn modelId="{1364F4F6-21D6-48F1-AFB7-6919EC45E226}" type="presParOf" srcId="{5FF6C671-85B3-46C1-9CA5-4D592C4E8777}" destId="{45FDC1F6-EDFA-4CB3-B71D-FFC3BF6302D9}" srcOrd="1" destOrd="0" presId="urn:microsoft.com/office/officeart/2005/8/layout/orgChart1"/>
    <dgm:cxn modelId="{9E561406-8E76-4F30-A66E-F55062E6FA74}" type="presParOf" srcId="{5FF6C671-85B3-46C1-9CA5-4D592C4E8777}" destId="{71A99366-CF5A-45B6-9C98-69497A56DE48}" srcOrd="2" destOrd="0" presId="urn:microsoft.com/office/officeart/2005/8/layout/orgChart1"/>
    <dgm:cxn modelId="{C030AA9E-74BC-483C-9C3B-35F587295FDE}" type="presParOf" srcId="{346CC9B0-2C54-4291-B44C-6E9AC32814BF}" destId="{7659179E-22CB-412E-BDCF-301CB4D80AE9}" srcOrd="2" destOrd="0" presId="urn:microsoft.com/office/officeart/2005/8/layout/orgChart1"/>
    <dgm:cxn modelId="{082CDE63-3B4E-493D-9A76-7AC184578F2F}" type="presParOf" srcId="{6D6E0336-2EF3-4F82-A6B4-6EA883186BCE}" destId="{6E2C877F-5FD8-4411-AB22-1D157193135E}" srcOrd="4" destOrd="0" presId="urn:microsoft.com/office/officeart/2005/8/layout/orgChart1"/>
    <dgm:cxn modelId="{E4A0CB41-E895-428A-BDAF-059951E21F1F}" type="presParOf" srcId="{6D6E0336-2EF3-4F82-A6B4-6EA883186BCE}" destId="{323586DB-A12B-4FD5-9FE8-146F4EC9B657}" srcOrd="5" destOrd="0" presId="urn:microsoft.com/office/officeart/2005/8/layout/orgChart1"/>
    <dgm:cxn modelId="{9954D65C-E694-402E-80D7-EC4EDC7D3320}" type="presParOf" srcId="{323586DB-A12B-4FD5-9FE8-146F4EC9B657}" destId="{7B9C459E-F8A9-4A4B-94F6-F8CB4F7C2ADC}" srcOrd="0" destOrd="0" presId="urn:microsoft.com/office/officeart/2005/8/layout/orgChart1"/>
    <dgm:cxn modelId="{93F779D2-4408-41C4-A1FA-C81839D2C649}" type="presParOf" srcId="{7B9C459E-F8A9-4A4B-94F6-F8CB4F7C2ADC}" destId="{1671131D-0EFF-4531-A41D-9D3489B04E79}" srcOrd="0" destOrd="0" presId="urn:microsoft.com/office/officeart/2005/8/layout/orgChart1"/>
    <dgm:cxn modelId="{EE67E1B9-C6A2-43B2-A800-80686E173CEC}" type="presParOf" srcId="{7B9C459E-F8A9-4A4B-94F6-F8CB4F7C2ADC}" destId="{1AB7D270-18BD-4776-9921-8A955B29B46B}" srcOrd="1" destOrd="0" presId="urn:microsoft.com/office/officeart/2005/8/layout/orgChart1"/>
    <dgm:cxn modelId="{94D961C1-55B6-46D6-81A2-F890F0D12D4F}" type="presParOf" srcId="{323586DB-A12B-4FD5-9FE8-146F4EC9B657}" destId="{4B8F14EF-2991-405E-BCFF-400D2CC46BA1}" srcOrd="1" destOrd="0" presId="urn:microsoft.com/office/officeart/2005/8/layout/orgChart1"/>
    <dgm:cxn modelId="{DF6A6C1E-7187-4893-B1FD-0E80C0A89EF7}" type="presParOf" srcId="{4B8F14EF-2991-405E-BCFF-400D2CC46BA1}" destId="{AEEC061D-C6C5-4D06-9237-90D4BE839F4D}" srcOrd="0" destOrd="0" presId="urn:microsoft.com/office/officeart/2005/8/layout/orgChart1"/>
    <dgm:cxn modelId="{201D758A-209C-4983-81BD-D4DECF6CC487}" type="presParOf" srcId="{4B8F14EF-2991-405E-BCFF-400D2CC46BA1}" destId="{258B2A87-F2B5-42C6-94AE-035C44E68D50}" srcOrd="1" destOrd="0" presId="urn:microsoft.com/office/officeart/2005/8/layout/orgChart1"/>
    <dgm:cxn modelId="{721009A4-B0CD-44E9-BC7E-917296B3BB5D}" type="presParOf" srcId="{258B2A87-F2B5-42C6-94AE-035C44E68D50}" destId="{424BDA52-EFFA-4471-89C9-61273C5E7720}" srcOrd="0" destOrd="0" presId="urn:microsoft.com/office/officeart/2005/8/layout/orgChart1"/>
    <dgm:cxn modelId="{07E1FBC8-E4CA-4EB5-980C-43F45013372D}" type="presParOf" srcId="{424BDA52-EFFA-4471-89C9-61273C5E7720}" destId="{9F76DE7C-5102-4DE1-9857-50F936030A35}" srcOrd="0" destOrd="0" presId="urn:microsoft.com/office/officeart/2005/8/layout/orgChart1"/>
    <dgm:cxn modelId="{F7E2CD57-F052-4768-A268-B336643CFB58}" type="presParOf" srcId="{424BDA52-EFFA-4471-89C9-61273C5E7720}" destId="{FDC38749-B5EE-4C33-AE93-8A514185E1AA}" srcOrd="1" destOrd="0" presId="urn:microsoft.com/office/officeart/2005/8/layout/orgChart1"/>
    <dgm:cxn modelId="{9B130A3E-85E2-49FD-8A86-F1B77B969CE2}" type="presParOf" srcId="{258B2A87-F2B5-42C6-94AE-035C44E68D50}" destId="{399226D9-6DEA-45CE-AE7E-9DFF148C9604}" srcOrd="1" destOrd="0" presId="urn:microsoft.com/office/officeart/2005/8/layout/orgChart1"/>
    <dgm:cxn modelId="{99B3A225-0486-419A-8479-C12D7CA592B2}" type="presParOf" srcId="{258B2A87-F2B5-42C6-94AE-035C44E68D50}" destId="{CEAB7FB5-3737-4508-858C-F9E288451D3C}" srcOrd="2" destOrd="0" presId="urn:microsoft.com/office/officeart/2005/8/layout/orgChart1"/>
    <dgm:cxn modelId="{0B28224C-1D29-4861-B7EE-5A3700347CDB}" type="presParOf" srcId="{4B8F14EF-2991-405E-BCFF-400D2CC46BA1}" destId="{09ED0F1E-7325-4708-B9DE-808F142155EA}" srcOrd="2" destOrd="0" presId="urn:microsoft.com/office/officeart/2005/8/layout/orgChart1"/>
    <dgm:cxn modelId="{FB10D4F4-2A53-4F0D-A20D-AEA0B324F6D4}" type="presParOf" srcId="{4B8F14EF-2991-405E-BCFF-400D2CC46BA1}" destId="{E71DC16A-089D-4C2A-9625-79538E057238}" srcOrd="3" destOrd="0" presId="urn:microsoft.com/office/officeart/2005/8/layout/orgChart1"/>
    <dgm:cxn modelId="{F28221AE-293A-4DB7-B636-AF3466B715BF}" type="presParOf" srcId="{E71DC16A-089D-4C2A-9625-79538E057238}" destId="{7B75FFDE-BA3B-4B16-80FD-27406589B2B8}" srcOrd="0" destOrd="0" presId="urn:microsoft.com/office/officeart/2005/8/layout/orgChart1"/>
    <dgm:cxn modelId="{38E9F290-0539-4204-85FF-24CACE1B4378}" type="presParOf" srcId="{7B75FFDE-BA3B-4B16-80FD-27406589B2B8}" destId="{5E15DAD5-899A-43EA-8936-BEC0023B58DF}" srcOrd="0" destOrd="0" presId="urn:microsoft.com/office/officeart/2005/8/layout/orgChart1"/>
    <dgm:cxn modelId="{C1FDAC66-6A4F-43CA-A205-90CC655E99D3}" type="presParOf" srcId="{7B75FFDE-BA3B-4B16-80FD-27406589B2B8}" destId="{A86B48F5-13EB-47DC-88F9-570D9A03E8F6}" srcOrd="1" destOrd="0" presId="urn:microsoft.com/office/officeart/2005/8/layout/orgChart1"/>
    <dgm:cxn modelId="{AFA10B1F-57E6-4191-B622-51B4723447FE}" type="presParOf" srcId="{E71DC16A-089D-4C2A-9625-79538E057238}" destId="{E8FC0760-32A6-4BD2-9E15-E823926A798B}" srcOrd="1" destOrd="0" presId="urn:microsoft.com/office/officeart/2005/8/layout/orgChart1"/>
    <dgm:cxn modelId="{9D5C30CF-1AA6-4AF5-97E5-D82C13DFE306}" type="presParOf" srcId="{E71DC16A-089D-4C2A-9625-79538E057238}" destId="{937DE73B-F461-40B2-BC04-203BE1FB3F91}" srcOrd="2" destOrd="0" presId="urn:microsoft.com/office/officeart/2005/8/layout/orgChart1"/>
    <dgm:cxn modelId="{309086C8-A8C4-4811-A9F7-0E6BF8A6E953}" type="presParOf" srcId="{323586DB-A12B-4FD5-9FE8-146F4EC9B657}" destId="{8B5F2028-8A91-47CB-9710-B95BC4DED302}" srcOrd="2" destOrd="0" presId="urn:microsoft.com/office/officeart/2005/8/layout/orgChart1"/>
    <dgm:cxn modelId="{68C324D9-B627-4416-A8F6-7E28CC8547B3}" type="presParOf" srcId="{398FBDB8-B001-4156-A571-62A7C901A07C}" destId="{12CCFD1D-419E-47C3-B66B-B9644B7373A6}" srcOrd="2" destOrd="0" presId="urn:microsoft.com/office/officeart/2005/8/layout/orgChart1"/>
    <dgm:cxn modelId="{7A989318-1D53-444D-850C-EE84F1C2E621}" type="presParOf" srcId="{12CCFD1D-419E-47C3-B66B-B9644B7373A6}" destId="{853E950B-BBA0-44F1-AB60-E8373D54EADA}" srcOrd="0" destOrd="0" presId="urn:microsoft.com/office/officeart/2005/8/layout/orgChart1"/>
    <dgm:cxn modelId="{E02B0D70-E33A-4DD8-8099-561B0ECC7498}" type="presParOf" srcId="{12CCFD1D-419E-47C3-B66B-B9644B7373A6}" destId="{872826BC-AAA9-4922-8693-7019D3D6582E}" srcOrd="1" destOrd="0" presId="urn:microsoft.com/office/officeart/2005/8/layout/orgChart1"/>
    <dgm:cxn modelId="{69CF2AAE-AF2B-4D16-BED2-1FD46760CF6B}" type="presParOf" srcId="{872826BC-AAA9-4922-8693-7019D3D6582E}" destId="{88C3BB74-2240-4D52-BA94-B72B244D0978}" srcOrd="0" destOrd="0" presId="urn:microsoft.com/office/officeart/2005/8/layout/orgChart1"/>
    <dgm:cxn modelId="{93D16B5D-93D5-4AC6-8911-143A1C41FE34}" type="presParOf" srcId="{88C3BB74-2240-4D52-BA94-B72B244D0978}" destId="{9E2D0281-208B-43DF-9C26-DDB78AA8A1E8}" srcOrd="0" destOrd="0" presId="urn:microsoft.com/office/officeart/2005/8/layout/orgChart1"/>
    <dgm:cxn modelId="{C8FC153C-E6B9-4B78-BB8D-884535A1F110}" type="presParOf" srcId="{88C3BB74-2240-4D52-BA94-B72B244D0978}" destId="{CD977CA4-169E-411F-BA3D-423ECDEBC0F4}" srcOrd="1" destOrd="0" presId="urn:microsoft.com/office/officeart/2005/8/layout/orgChart1"/>
    <dgm:cxn modelId="{C19E9C82-4800-4C38-B63E-EA7AE56335BD}" type="presParOf" srcId="{872826BC-AAA9-4922-8693-7019D3D6582E}" destId="{F4CD60E8-11D8-4C26-9AB5-AFFA627E7DBD}" srcOrd="1" destOrd="0" presId="urn:microsoft.com/office/officeart/2005/8/layout/orgChart1"/>
    <dgm:cxn modelId="{4D0132FA-9607-422F-86A4-BFD724C6A78D}" type="presParOf" srcId="{872826BC-AAA9-4922-8693-7019D3D6582E}" destId="{EF41CDAF-835E-4873-A38D-3F29B4F8B7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E950B-BBA0-44F1-AB60-E8373D54EADA}">
      <dsp:nvSpPr>
        <dsp:cNvPr id="0" name=""/>
        <dsp:cNvSpPr/>
      </dsp:nvSpPr>
      <dsp:spPr>
        <a:xfrm>
          <a:off x="4384675" y="428979"/>
          <a:ext cx="835727" cy="428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5727" y="428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D0F1E-7325-4708-B9DE-808F142155EA}">
      <dsp:nvSpPr>
        <dsp:cNvPr id="0" name=""/>
        <dsp:cNvSpPr/>
      </dsp:nvSpPr>
      <dsp:spPr>
        <a:xfrm>
          <a:off x="6277280" y="1832067"/>
          <a:ext cx="251872" cy="1189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481"/>
              </a:lnTo>
              <a:lnTo>
                <a:pt x="251872" y="11894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C061D-C6C5-4D06-9237-90D4BE839F4D}">
      <dsp:nvSpPr>
        <dsp:cNvPr id="0" name=""/>
        <dsp:cNvSpPr/>
      </dsp:nvSpPr>
      <dsp:spPr>
        <a:xfrm>
          <a:off x="6277280" y="1832067"/>
          <a:ext cx="239186" cy="52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359"/>
              </a:lnTo>
              <a:lnTo>
                <a:pt x="239186" y="5233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C877F-5FD8-4411-AB22-1D157193135E}">
      <dsp:nvSpPr>
        <dsp:cNvPr id="0" name=""/>
        <dsp:cNvSpPr/>
      </dsp:nvSpPr>
      <dsp:spPr>
        <a:xfrm>
          <a:off x="4384675" y="428979"/>
          <a:ext cx="2745735" cy="931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281"/>
              </a:lnTo>
              <a:lnTo>
                <a:pt x="2745735" y="841281"/>
              </a:lnTo>
              <a:lnTo>
                <a:pt x="2745735" y="931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1EC35-8C60-471A-AB66-7F6672CF8C20}">
      <dsp:nvSpPr>
        <dsp:cNvPr id="0" name=""/>
        <dsp:cNvSpPr/>
      </dsp:nvSpPr>
      <dsp:spPr>
        <a:xfrm>
          <a:off x="3366892" y="1852155"/>
          <a:ext cx="256743" cy="1583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389"/>
              </a:lnTo>
              <a:lnTo>
                <a:pt x="256743" y="15833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33C2F-22BF-48BB-BEDE-F57B84235785}">
      <dsp:nvSpPr>
        <dsp:cNvPr id="0" name=""/>
        <dsp:cNvSpPr/>
      </dsp:nvSpPr>
      <dsp:spPr>
        <a:xfrm>
          <a:off x="3366892" y="1852155"/>
          <a:ext cx="256743" cy="2135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868"/>
              </a:lnTo>
              <a:lnTo>
                <a:pt x="256743" y="21358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B68D4-AAEA-4B8E-A32B-F651C3D670A5}">
      <dsp:nvSpPr>
        <dsp:cNvPr id="0" name=""/>
        <dsp:cNvSpPr/>
      </dsp:nvSpPr>
      <dsp:spPr>
        <a:xfrm>
          <a:off x="3366892" y="1852155"/>
          <a:ext cx="256743" cy="273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517"/>
              </a:lnTo>
              <a:lnTo>
                <a:pt x="256743" y="27355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0C7E0-24BF-40DA-A7A6-D413CD564271}">
      <dsp:nvSpPr>
        <dsp:cNvPr id="0" name=""/>
        <dsp:cNvSpPr/>
      </dsp:nvSpPr>
      <dsp:spPr>
        <a:xfrm>
          <a:off x="3366892" y="1852155"/>
          <a:ext cx="256743" cy="1079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333"/>
              </a:lnTo>
              <a:lnTo>
                <a:pt x="256743" y="1079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41997-16D1-4200-8DB1-922E3B1F448E}">
      <dsp:nvSpPr>
        <dsp:cNvPr id="0" name=""/>
        <dsp:cNvSpPr/>
      </dsp:nvSpPr>
      <dsp:spPr>
        <a:xfrm>
          <a:off x="3366892" y="1852155"/>
          <a:ext cx="256743" cy="504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667"/>
              </a:lnTo>
              <a:lnTo>
                <a:pt x="256743" y="504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C0DAF-56C3-4995-AC13-8877A01B9024}">
      <dsp:nvSpPr>
        <dsp:cNvPr id="0" name=""/>
        <dsp:cNvSpPr/>
      </dsp:nvSpPr>
      <dsp:spPr>
        <a:xfrm>
          <a:off x="4242617" y="428979"/>
          <a:ext cx="142057" cy="946905"/>
        </a:xfrm>
        <a:custGeom>
          <a:avLst/>
          <a:gdLst/>
          <a:ahLst/>
          <a:cxnLst/>
          <a:rect l="0" t="0" r="0" b="0"/>
          <a:pathLst>
            <a:path>
              <a:moveTo>
                <a:pt x="142057" y="0"/>
              </a:moveTo>
              <a:lnTo>
                <a:pt x="142057" y="856845"/>
              </a:lnTo>
              <a:lnTo>
                <a:pt x="0" y="856845"/>
              </a:lnTo>
              <a:lnTo>
                <a:pt x="0" y="94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BDA33-E752-4F96-BC79-AC5F339D94FC}">
      <dsp:nvSpPr>
        <dsp:cNvPr id="0" name=""/>
        <dsp:cNvSpPr/>
      </dsp:nvSpPr>
      <dsp:spPr>
        <a:xfrm>
          <a:off x="374995" y="1831917"/>
          <a:ext cx="157096" cy="1486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591"/>
              </a:lnTo>
              <a:lnTo>
                <a:pt x="157096" y="148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D7D6B-EC14-431B-8B36-0FB0F5534F57}">
      <dsp:nvSpPr>
        <dsp:cNvPr id="0" name=""/>
        <dsp:cNvSpPr/>
      </dsp:nvSpPr>
      <dsp:spPr>
        <a:xfrm>
          <a:off x="374995" y="1831917"/>
          <a:ext cx="157096" cy="931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68"/>
              </a:lnTo>
              <a:lnTo>
                <a:pt x="157096" y="9319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2166D-B806-451A-A85B-35946AC2F256}">
      <dsp:nvSpPr>
        <dsp:cNvPr id="0" name=""/>
        <dsp:cNvSpPr/>
      </dsp:nvSpPr>
      <dsp:spPr>
        <a:xfrm>
          <a:off x="374995" y="1831917"/>
          <a:ext cx="157096" cy="38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414"/>
              </a:lnTo>
              <a:lnTo>
                <a:pt x="157096" y="382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2685F-C1FA-4096-BE06-1D9F90309F5F}">
      <dsp:nvSpPr>
        <dsp:cNvPr id="0" name=""/>
        <dsp:cNvSpPr/>
      </dsp:nvSpPr>
      <dsp:spPr>
        <a:xfrm>
          <a:off x="1235978" y="428979"/>
          <a:ext cx="3148696" cy="946905"/>
        </a:xfrm>
        <a:custGeom>
          <a:avLst/>
          <a:gdLst/>
          <a:ahLst/>
          <a:cxnLst/>
          <a:rect l="0" t="0" r="0" b="0"/>
          <a:pathLst>
            <a:path>
              <a:moveTo>
                <a:pt x="3148696" y="0"/>
              </a:moveTo>
              <a:lnTo>
                <a:pt x="3148696" y="856845"/>
              </a:lnTo>
              <a:lnTo>
                <a:pt x="0" y="856845"/>
              </a:lnTo>
              <a:lnTo>
                <a:pt x="0" y="94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0B9FF-D763-46B6-ACA5-33B96F0C452C}">
      <dsp:nvSpPr>
        <dsp:cNvPr id="0" name=""/>
        <dsp:cNvSpPr/>
      </dsp:nvSpPr>
      <dsp:spPr>
        <a:xfrm>
          <a:off x="3548947" y="119"/>
          <a:ext cx="1671455" cy="42885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董事会</a:t>
          </a:r>
          <a:endParaRPr lang="zh-TW" altLang="en-US" sz="1600" kern="1200" dirty="0"/>
        </a:p>
      </dsp:txBody>
      <dsp:txXfrm>
        <a:off x="3548947" y="119"/>
        <a:ext cx="1671455" cy="428859"/>
      </dsp:txXfrm>
    </dsp:sp>
    <dsp:sp modelId="{1CB04A1E-AC1B-440B-BD4F-D77323CF7D27}">
      <dsp:nvSpPr>
        <dsp:cNvPr id="0" name=""/>
        <dsp:cNvSpPr/>
      </dsp:nvSpPr>
      <dsp:spPr>
        <a:xfrm>
          <a:off x="159750" y="1375885"/>
          <a:ext cx="2152456" cy="45603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/>
            <a:t>VP </a:t>
          </a:r>
          <a:r>
            <a:rPr lang="zh-CN" altLang="en-US" sz="1800" kern="1200" dirty="0"/>
            <a:t>副总经理</a:t>
          </a:r>
          <a:endParaRPr lang="zh-TW" altLang="en-US" sz="1800" kern="1200" dirty="0"/>
        </a:p>
      </dsp:txBody>
      <dsp:txXfrm>
        <a:off x="159750" y="1375885"/>
        <a:ext cx="2152456" cy="456032"/>
      </dsp:txXfrm>
    </dsp:sp>
    <dsp:sp modelId="{76BAF14E-BB37-485E-AB6C-0CD5E1FB9F01}">
      <dsp:nvSpPr>
        <dsp:cNvPr id="0" name=""/>
        <dsp:cNvSpPr/>
      </dsp:nvSpPr>
      <dsp:spPr>
        <a:xfrm>
          <a:off x="532092" y="1999902"/>
          <a:ext cx="2022460" cy="428859"/>
        </a:xfrm>
        <a:prstGeom prst="rect">
          <a:avLst/>
        </a:prstGeom>
        <a:solidFill>
          <a:srgbClr val="1538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Sales </a:t>
          </a:r>
          <a:r>
            <a:rPr lang="zh-CN" altLang="en-US" sz="1600" kern="1200" dirty="0"/>
            <a:t>销售</a:t>
          </a:r>
          <a:endParaRPr lang="zh-TW" altLang="en-US" sz="1600" kern="1200" dirty="0"/>
        </a:p>
      </dsp:txBody>
      <dsp:txXfrm>
        <a:off x="532092" y="1999902"/>
        <a:ext cx="2022460" cy="428859"/>
      </dsp:txXfrm>
    </dsp:sp>
    <dsp:sp modelId="{45AF6D08-6AE0-4FF3-9D86-CA2832B41208}">
      <dsp:nvSpPr>
        <dsp:cNvPr id="0" name=""/>
        <dsp:cNvSpPr/>
      </dsp:nvSpPr>
      <dsp:spPr>
        <a:xfrm>
          <a:off x="532092" y="2528013"/>
          <a:ext cx="2022460" cy="471745"/>
        </a:xfrm>
        <a:prstGeom prst="rect">
          <a:avLst/>
        </a:prstGeom>
        <a:solidFill>
          <a:srgbClr val="1538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Marketing </a:t>
          </a:r>
          <a:r>
            <a:rPr lang="zh-CN" altLang="en-US" sz="1600" kern="1200" dirty="0"/>
            <a:t>市场</a:t>
          </a:r>
          <a:endParaRPr lang="zh-TW" altLang="en-US" sz="1600" kern="1200" dirty="0"/>
        </a:p>
      </dsp:txBody>
      <dsp:txXfrm>
        <a:off x="532092" y="2528013"/>
        <a:ext cx="2022460" cy="471745"/>
      </dsp:txXfrm>
    </dsp:sp>
    <dsp:sp modelId="{6ADCCF3C-1CE8-4A83-B5D4-1089350BF8EF}">
      <dsp:nvSpPr>
        <dsp:cNvPr id="0" name=""/>
        <dsp:cNvSpPr/>
      </dsp:nvSpPr>
      <dsp:spPr>
        <a:xfrm>
          <a:off x="532092" y="3104079"/>
          <a:ext cx="2022460" cy="428859"/>
        </a:xfrm>
        <a:prstGeom prst="rect">
          <a:avLst/>
        </a:prstGeom>
        <a:solidFill>
          <a:srgbClr val="1538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FAE </a:t>
          </a:r>
          <a:r>
            <a:rPr lang="zh-CN" altLang="en-US" sz="1600" kern="1200" dirty="0"/>
            <a:t>技术支持</a:t>
          </a:r>
          <a:endParaRPr lang="zh-TW" altLang="en-US" sz="1600" kern="1200" dirty="0"/>
        </a:p>
      </dsp:txBody>
      <dsp:txXfrm>
        <a:off x="532092" y="3104079"/>
        <a:ext cx="2022460" cy="428859"/>
      </dsp:txXfrm>
    </dsp:sp>
    <dsp:sp modelId="{A9E88934-B7D3-4ED1-AFA5-1F31241A9F50}">
      <dsp:nvSpPr>
        <dsp:cNvPr id="0" name=""/>
        <dsp:cNvSpPr/>
      </dsp:nvSpPr>
      <dsp:spPr>
        <a:xfrm>
          <a:off x="3147960" y="1375885"/>
          <a:ext cx="2189312" cy="47627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/>
            <a:t>CTO </a:t>
          </a:r>
          <a:r>
            <a:rPr lang="zh-CN" altLang="en-US" sz="1800" kern="1200" dirty="0"/>
            <a:t>技术总监</a:t>
          </a:r>
          <a:endParaRPr lang="zh-TW" altLang="en-US" sz="1800" kern="1200" dirty="0"/>
        </a:p>
      </dsp:txBody>
      <dsp:txXfrm>
        <a:off x="3147960" y="1375885"/>
        <a:ext cx="2189312" cy="476270"/>
      </dsp:txXfrm>
    </dsp:sp>
    <dsp:sp modelId="{4A58B55E-AE76-4C1D-B976-5141C6975D2A}">
      <dsp:nvSpPr>
        <dsp:cNvPr id="0" name=""/>
        <dsp:cNvSpPr/>
      </dsp:nvSpPr>
      <dsp:spPr>
        <a:xfrm>
          <a:off x="3623635" y="2070453"/>
          <a:ext cx="2171952" cy="57273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Chip Design </a:t>
          </a:r>
          <a:r>
            <a:rPr lang="zh-CN" altLang="en-US" sz="1600" kern="1200" dirty="0"/>
            <a:t>芯片设计</a:t>
          </a:r>
          <a:endParaRPr lang="zh-TW" altLang="en-US" sz="1600" kern="1200" dirty="0"/>
        </a:p>
      </dsp:txBody>
      <dsp:txXfrm>
        <a:off x="3623635" y="2070453"/>
        <a:ext cx="2171952" cy="572738"/>
      </dsp:txXfrm>
    </dsp:sp>
    <dsp:sp modelId="{96971CAA-6AC4-4949-8A86-8FAD30F0E2C8}">
      <dsp:nvSpPr>
        <dsp:cNvPr id="0" name=""/>
        <dsp:cNvSpPr/>
      </dsp:nvSpPr>
      <dsp:spPr>
        <a:xfrm>
          <a:off x="3623635" y="2672028"/>
          <a:ext cx="2228227" cy="518920"/>
        </a:xfrm>
        <a:prstGeom prst="rect">
          <a:avLst/>
        </a:prstGeom>
        <a:solidFill>
          <a:srgbClr val="1538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SW </a:t>
          </a:r>
          <a:r>
            <a:rPr lang="zh-CN" altLang="en-US" sz="1600" kern="1200" dirty="0">
              <a:solidFill>
                <a:schemeClr val="bg1"/>
              </a:solidFill>
            </a:rPr>
            <a:t>软件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623635" y="2672028"/>
        <a:ext cx="2228227" cy="518920"/>
      </dsp:txXfrm>
    </dsp:sp>
    <dsp:sp modelId="{4C5EB323-75BB-467A-913B-2D6ACE3BE716}">
      <dsp:nvSpPr>
        <dsp:cNvPr id="0" name=""/>
        <dsp:cNvSpPr/>
      </dsp:nvSpPr>
      <dsp:spPr>
        <a:xfrm>
          <a:off x="3623635" y="4328212"/>
          <a:ext cx="2235389" cy="51892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Production </a:t>
          </a:r>
          <a:r>
            <a:rPr lang="ko-KR" altLang="zh-TW" sz="1600" kern="1200" dirty="0"/>
            <a:t>生产</a:t>
          </a:r>
          <a:endParaRPr lang="zh-TW" altLang="en-US" sz="1600" kern="1200" dirty="0"/>
        </a:p>
      </dsp:txBody>
      <dsp:txXfrm>
        <a:off x="3623635" y="4328212"/>
        <a:ext cx="2235389" cy="518920"/>
      </dsp:txXfrm>
    </dsp:sp>
    <dsp:sp modelId="{121AC6F4-9B2F-46F3-A0F0-450DE09CE2B8}">
      <dsp:nvSpPr>
        <dsp:cNvPr id="0" name=""/>
        <dsp:cNvSpPr/>
      </dsp:nvSpPr>
      <dsp:spPr>
        <a:xfrm>
          <a:off x="3623635" y="3752150"/>
          <a:ext cx="2236376" cy="47174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QC </a:t>
          </a:r>
          <a:r>
            <a:rPr lang="ko-KR" altLang="zh-TW" sz="1600" kern="1200" dirty="0"/>
            <a:t>质量管理</a:t>
          </a:r>
          <a:endParaRPr lang="zh-TW" altLang="en-US" sz="1600" kern="1200" dirty="0"/>
        </a:p>
      </dsp:txBody>
      <dsp:txXfrm>
        <a:off x="3623635" y="3752150"/>
        <a:ext cx="2236376" cy="471745"/>
      </dsp:txXfrm>
    </dsp:sp>
    <dsp:sp modelId="{BEE07C50-2C62-40B5-8CFC-96DBECAB9CB6}">
      <dsp:nvSpPr>
        <dsp:cNvPr id="0" name=""/>
        <dsp:cNvSpPr/>
      </dsp:nvSpPr>
      <dsp:spPr>
        <a:xfrm>
          <a:off x="3623635" y="3176084"/>
          <a:ext cx="2219530" cy="51892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Application </a:t>
          </a:r>
          <a:r>
            <a:rPr lang="zh-CN" altLang="en-US" sz="1600" kern="1200" dirty="0"/>
            <a:t>应用</a:t>
          </a:r>
          <a:endParaRPr lang="zh-TW" altLang="en-US" sz="1600" kern="1200" dirty="0"/>
        </a:p>
      </dsp:txBody>
      <dsp:txXfrm>
        <a:off x="3623635" y="3176084"/>
        <a:ext cx="2219530" cy="518920"/>
      </dsp:txXfrm>
    </dsp:sp>
    <dsp:sp modelId="{1671131D-0EFF-4531-A41D-9D3489B04E79}">
      <dsp:nvSpPr>
        <dsp:cNvPr id="0" name=""/>
        <dsp:cNvSpPr/>
      </dsp:nvSpPr>
      <dsp:spPr>
        <a:xfrm>
          <a:off x="6063998" y="1360321"/>
          <a:ext cx="2132823" cy="47174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CFO </a:t>
          </a:r>
          <a:r>
            <a:rPr lang="zh-CN" altLang="en-US" sz="1600" kern="1200" dirty="0"/>
            <a:t>财务总监</a:t>
          </a:r>
          <a:endParaRPr lang="zh-TW" altLang="en-US" sz="1600" kern="1200" dirty="0"/>
        </a:p>
      </dsp:txBody>
      <dsp:txXfrm>
        <a:off x="6063998" y="1360321"/>
        <a:ext cx="2132823" cy="471745"/>
      </dsp:txXfrm>
    </dsp:sp>
    <dsp:sp modelId="{9F76DE7C-5102-4DE1-9857-50F936030A35}">
      <dsp:nvSpPr>
        <dsp:cNvPr id="0" name=""/>
        <dsp:cNvSpPr/>
      </dsp:nvSpPr>
      <dsp:spPr>
        <a:xfrm>
          <a:off x="6516467" y="2095966"/>
          <a:ext cx="1519502" cy="51892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Finance </a:t>
          </a:r>
          <a:r>
            <a:rPr lang="zh-CN" altLang="en-US" sz="1600" kern="1200" dirty="0"/>
            <a:t>财务</a:t>
          </a:r>
          <a:endParaRPr lang="zh-TW" altLang="en-US" sz="1600" kern="1200" dirty="0"/>
        </a:p>
      </dsp:txBody>
      <dsp:txXfrm>
        <a:off x="6516467" y="2095966"/>
        <a:ext cx="1519502" cy="518920"/>
      </dsp:txXfrm>
    </dsp:sp>
    <dsp:sp modelId="{5E15DAD5-899A-43EA-8936-BEC0023B58DF}">
      <dsp:nvSpPr>
        <dsp:cNvPr id="0" name=""/>
        <dsp:cNvSpPr/>
      </dsp:nvSpPr>
      <dsp:spPr>
        <a:xfrm>
          <a:off x="6529152" y="2762089"/>
          <a:ext cx="1519502" cy="51892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Operator </a:t>
          </a:r>
          <a:r>
            <a:rPr lang="zh-CN" altLang="en-US" sz="1600" kern="1200" dirty="0"/>
            <a:t>运营</a:t>
          </a:r>
          <a:endParaRPr lang="zh-TW" altLang="en-US" sz="1600" kern="1200" dirty="0"/>
        </a:p>
      </dsp:txBody>
      <dsp:txXfrm>
        <a:off x="6529152" y="2762089"/>
        <a:ext cx="1519502" cy="518920"/>
      </dsp:txXfrm>
    </dsp:sp>
    <dsp:sp modelId="{9E2D0281-208B-43DF-9C26-DDB78AA8A1E8}">
      <dsp:nvSpPr>
        <dsp:cNvPr id="0" name=""/>
        <dsp:cNvSpPr/>
      </dsp:nvSpPr>
      <dsp:spPr>
        <a:xfrm>
          <a:off x="3548947" y="597963"/>
          <a:ext cx="1671455" cy="51892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总经理</a:t>
          </a:r>
          <a:endParaRPr lang="zh-TW" altLang="en-US" sz="1600" kern="1200" dirty="0"/>
        </a:p>
      </dsp:txBody>
      <dsp:txXfrm>
        <a:off x="3548947" y="597963"/>
        <a:ext cx="1671455" cy="518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A841C5-4191-48E5-8F2D-CFF51809DE37}" type="datetimeFigureOut">
              <a:rPr lang="ko-KR" altLang="en-US"/>
              <a:pPr>
                <a:defRPr/>
              </a:pPr>
              <a:t>2017-11-21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1613" y="727075"/>
            <a:ext cx="64547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600575"/>
            <a:ext cx="5486400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54299-3C02-4A36-9F5C-7A05A72DD81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2634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613" y="727075"/>
            <a:ext cx="64547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54299-3C02-4A36-9F5C-7A05A72DD814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05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613" y="727075"/>
            <a:ext cx="64547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Greenvity solution supports not only Greenvity PLC/</a:t>
            </a:r>
            <a:r>
              <a:rPr lang="en-US" dirty="0" err="1"/>
              <a:t>Zigbee</a:t>
            </a:r>
            <a:r>
              <a:rPr lang="en-US" baseline="0" dirty="0"/>
              <a:t> network, it can support other standards and devices from MAJOR IOT companies: NEST, Google, Philips, GE, Samsung, Apple, LG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65F2F1-2643-7B4E-97B6-888849C0C49F}" type="datetime4">
              <a:rPr lang="en-US" smtClean="0"/>
              <a:pPr>
                <a:defRPr/>
              </a:pPr>
              <a:t>November 21,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E6F311-1F44-4D11-9C13-1BC83BB11B4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553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11961" y="4731990"/>
            <a:ext cx="494495" cy="273844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5F2E59-0E72-42FD-8FE4-5033961CD87D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116764"/>
            <a:ext cx="8686800" cy="56477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7228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1545"/>
            <a:ext cx="8712968" cy="421556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897564"/>
            <a:ext cx="8415374" cy="3618402"/>
          </a:xfrm>
          <a:prstGeom prst="rect">
            <a:avLst/>
          </a:prstGeom>
        </p:spPr>
        <p:txBody>
          <a:bodyPr anchor="ctr"/>
          <a:lstStyle>
            <a:lvl1pPr>
              <a:buClr>
                <a:srgbClr val="235E99"/>
              </a:buClr>
              <a:defRPr sz="240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defRPr>
            </a:lvl1pPr>
            <a:lvl2pPr>
              <a:buClr>
                <a:srgbClr val="235E99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416" y="4833507"/>
            <a:ext cx="494495" cy="273844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25F2E59-0E72-42FD-8FE4-5033961CD8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00820" y="4881329"/>
            <a:ext cx="4102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Unistone</a:t>
            </a:r>
            <a:r>
              <a:rPr lang="en-US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Confidential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07" y="0"/>
            <a:ext cx="8382000" cy="457200"/>
          </a:xfrm>
        </p:spPr>
        <p:txBody>
          <a:bodyPr/>
          <a:lstStyle>
            <a:lvl1pPr>
              <a:defRPr sz="3600" b="0">
                <a:latin typeface="Arial" panose="020B0604020202020204" pitchFamily="34" charset="0"/>
                <a:ea typeface="仿宋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416" y="4833507"/>
            <a:ext cx="494495" cy="273844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25F2E59-0E72-42FD-8FE4-5033961CD8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00820" y="4881329"/>
            <a:ext cx="4102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Unistone</a:t>
            </a:r>
            <a:r>
              <a:rPr lang="en-US" b="0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Confidential </a:t>
            </a:r>
          </a:p>
        </p:txBody>
      </p:sp>
    </p:spTree>
    <p:extLst>
      <p:ext uri="{BB962C8B-B14F-4D97-AF65-F5344CB8AC3E}">
        <p14:creationId xmlns:p14="http://schemas.microsoft.com/office/powerpoint/2010/main" xmlns="" val="7794845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C81C39-2711-4AA1-8AA9-C175C74C2D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11" r:id="rId3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655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ko-KR" altLang="ko-KR" sz="2000" b="0">
              <a:solidFill>
                <a:schemeClr val="bg1"/>
              </a:solidFill>
              <a:latin typeface="서울한강체 M" pitchFamily="18" charset="-127"/>
              <a:ea typeface="서울한강체 M" pitchFamily="18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0" y="0"/>
            <a:ext cx="7092280" cy="465516"/>
            <a:chOff x="0" y="0"/>
            <a:chExt cx="6807249" cy="620688"/>
          </a:xfrm>
          <a:solidFill>
            <a:srgbClr val="235E99"/>
          </a:solidFill>
        </p:grpSpPr>
        <p:sp>
          <p:nvSpPr>
            <p:cNvPr id="4103" name="Rectangle 7"/>
            <p:cNvSpPr>
              <a:spLocks noChangeArrowheads="1"/>
            </p:cNvSpPr>
            <p:nvPr userDrawn="1"/>
          </p:nvSpPr>
          <p:spPr bwMode="auto">
            <a:xfrm flipH="1" flipV="1">
              <a:off x="0" y="0"/>
              <a:ext cx="6390758" cy="62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endParaRPr lang="ko-KR" altLang="en-US" sz="400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104" name="AutoShape 8"/>
            <p:cNvSpPr>
              <a:spLocks noChangeArrowheads="1"/>
            </p:cNvSpPr>
            <p:nvPr userDrawn="1"/>
          </p:nvSpPr>
          <p:spPr bwMode="auto">
            <a:xfrm flipV="1">
              <a:off x="6387967" y="0"/>
              <a:ext cx="419282" cy="620688"/>
            </a:xfrm>
            <a:prstGeom prst="rtTriangle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endParaRPr lang="ko-KR" altLang="en-US" sz="400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0"/>
            <a:ext cx="7886700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2" r:id="rId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0">
          <a:solidFill>
            <a:schemeClr val="bg1"/>
          </a:solidFill>
          <a:latin typeface="Calibri" panose="020F0502020204030204" pitchFamily="34" charset="0"/>
          <a:ea typeface="HY헤드라인M" panose="02030600000101010101" pitchFamily="18" charset="-127"/>
          <a:cs typeface="Calibri" panose="020F0502020204030204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3300"/>
        </a:buClr>
        <a:buSzPct val="80000"/>
        <a:buFont typeface="돋움체" pitchFamily="49" charset="-127"/>
        <a:buChar char="◈"/>
        <a:defRPr kumimoji="1"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kumimoji="1"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16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lt"/>
          <a:ea typeface="+mj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j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j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j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j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j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tiff"/><Relationship Id="rId7" Type="http://schemas.openxmlformats.org/officeDocument/2006/relationships/image" Target="../media/image28.tiff"/><Relationship Id="rId12" Type="http://schemas.openxmlformats.org/officeDocument/2006/relationships/image" Target="../media/image33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tiff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gif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9612"/>
            <a:ext cx="9152626" cy="1449443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780585"/>
            <a:ext cx="9144000" cy="10801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 sz="3200" b="0">
              <a:solidFill>
                <a:schemeClr val="bg1"/>
              </a:solidFill>
              <a:latin typeface="아리따B" pitchFamily="18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329612"/>
            <a:ext cx="8549640" cy="148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zh-CN" sz="3200" b="0" dirty="0"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2017</a:t>
            </a:r>
            <a:r>
              <a:rPr lang="zh-CN" altLang="en-US" sz="3200" b="0" dirty="0"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年赢在东莞科技创新创业大赛</a:t>
            </a:r>
            <a:endParaRPr lang="en-US" altLang="zh-CN" sz="3200" b="0" dirty="0"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  <a:p>
            <a:pPr algn="ctr" eaLnBrk="1" hangingPunct="1"/>
            <a:r>
              <a:rPr lang="zh-CN" altLang="en-US" sz="3200" b="0" dirty="0"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宇硕</a:t>
            </a:r>
            <a:r>
              <a:rPr lang="en-US" altLang="ko-KR" sz="32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Unistone </a:t>
            </a:r>
          </a:p>
          <a:p>
            <a:pPr algn="ctr" eaLnBrk="1" hangingPunct="1"/>
            <a:r>
              <a:rPr lang="en-US" altLang="ko-KR" sz="32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(</a:t>
            </a:r>
            <a:r>
              <a:rPr lang="zh-CN" altLang="en-US" sz="32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团队组</a:t>
            </a:r>
            <a:r>
              <a:rPr lang="en-US" altLang="zh-CN" sz="32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)</a:t>
            </a:r>
            <a:endParaRPr lang="en-US" altLang="ko-KR" sz="3200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636" y="3416369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Nov, 21 </a:t>
            </a:r>
            <a:r>
              <a:rPr lang="en-US" sz="2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55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/>
                <a:cs typeface="微软雅黑"/>
              </a:rPr>
              <a:t>宽带载波归一化指标对比</a:t>
            </a:r>
            <a:endParaRPr lang="zh-CN" altLang="en-US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5698117"/>
              </p:ext>
            </p:extLst>
          </p:nvPr>
        </p:nvGraphicFramePr>
        <p:xfrm>
          <a:off x="601441" y="796099"/>
          <a:ext cx="8064893" cy="3899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749"/>
                <a:gridCol w="2566127"/>
                <a:gridCol w="1733266"/>
                <a:gridCol w="1704409"/>
                <a:gridCol w="1366342"/>
              </a:tblGrid>
              <a:tr h="278662"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微软雅黑"/>
                          <a:cs typeface="微软雅黑"/>
                        </a:rPr>
                        <a:t>序号</a:t>
                      </a:r>
                      <a:endParaRPr sz="1400" b="1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881380" algn="l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微软雅黑"/>
                          <a:cs typeface="微软雅黑"/>
                        </a:rPr>
                        <a:t>产品特性</a:t>
                      </a:r>
                      <a:endParaRPr sz="1400" b="1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chemeClr val="tx1"/>
                          </a:solidFill>
                          <a:effectLst/>
                          <a:latin typeface="微软雅黑"/>
                          <a:cs typeface="微软雅黑"/>
                        </a:rPr>
                        <a:t>宽带载波</a:t>
                      </a:r>
                      <a:endParaRPr sz="1400" b="1" dirty="0">
                        <a:solidFill>
                          <a:schemeClr val="tx1"/>
                        </a:solidFill>
                        <a:effectLst/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52755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微软雅黑"/>
                          <a:cs typeface="微软雅黑"/>
                        </a:rPr>
                        <a:t>微功率无线</a:t>
                      </a:r>
                      <a:endParaRPr sz="1400" b="1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218440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微软雅黑"/>
                          <a:cs typeface="微软雅黑"/>
                        </a:rPr>
                        <a:t>窄带载波</a:t>
                      </a:r>
                      <a:endParaRPr sz="1400" b="1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297086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1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err="1" smtClean="0">
                          <a:latin typeface="微软雅黑"/>
                          <a:cs typeface="微软雅黑"/>
                        </a:rPr>
                        <a:t>采集成功率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100%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3784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98-100%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923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95-100%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03402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2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err="1" smtClean="0">
                          <a:latin typeface="微软雅黑"/>
                          <a:cs typeface="微软雅黑"/>
                        </a:rPr>
                        <a:t>数据抄读延时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.</a:t>
                      </a:r>
                      <a:r>
                        <a:rPr sz="1400" spc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1秒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2秒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4</a:t>
                      </a:r>
                      <a:r>
                        <a:rPr sz="1400" spc="-5" dirty="0" smtClean="0">
                          <a:latin typeface="微软雅黑"/>
                          <a:cs typeface="微软雅黑"/>
                        </a:rPr>
                        <a:t>~</a:t>
                      </a:r>
                      <a:r>
                        <a:rPr sz="1400" spc="0" dirty="0" smtClean="0">
                          <a:latin typeface="微软雅黑"/>
                          <a:cs typeface="微软雅黑"/>
                        </a:rPr>
                        <a:t>20秒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568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3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err="1" smtClean="0">
                          <a:latin typeface="微软雅黑"/>
                          <a:cs typeface="微软雅黑"/>
                        </a:rPr>
                        <a:t>成功率</a:t>
                      </a:r>
                      <a:r>
                        <a:rPr lang="en-US" sz="1400" dirty="0" smtClean="0">
                          <a:latin typeface="微软雅黑"/>
                          <a:cs typeface="微软雅黑"/>
                        </a:rPr>
                        <a:t> (</a:t>
                      </a:r>
                      <a:r>
                        <a:rPr lang="zh-CN" altLang="en-US" sz="1400" dirty="0" smtClean="0">
                          <a:latin typeface="微软雅黑"/>
                          <a:cs typeface="微软雅黑"/>
                        </a:rPr>
                        <a:t>主站召测</a:t>
                      </a:r>
                      <a:r>
                        <a:rPr lang="en-US" altLang="zh-CN" sz="1400" dirty="0" smtClean="0">
                          <a:latin typeface="微软雅黑"/>
                          <a:cs typeface="微软雅黑"/>
                        </a:rPr>
                        <a:t>)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100%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93%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4069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75%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0707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4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主站召测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5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400" spc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秒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150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3-4分钟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10-15分钟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5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通讯距离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1500米以上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受天气、建筑影响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004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700米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28455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6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日平均载波模块功耗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280</a:t>
                      </a:r>
                      <a:r>
                        <a:rPr sz="1400" spc="5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1400" spc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w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84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500</a:t>
                      </a:r>
                      <a:r>
                        <a:rPr sz="1400" spc="5" dirty="0" smtClean="0"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1400" spc="0" dirty="0" smtClean="0">
                          <a:latin typeface="微软雅黑"/>
                          <a:cs typeface="微软雅黑"/>
                        </a:rPr>
                        <a:t>w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300</a:t>
                      </a:r>
                      <a:r>
                        <a:rPr sz="1400" spc="5" dirty="0" smtClean="0">
                          <a:latin typeface="微软雅黑"/>
                          <a:cs typeface="微软雅黑"/>
                        </a:rPr>
                        <a:t>m</a:t>
                      </a:r>
                      <a:r>
                        <a:rPr sz="1400" spc="0" dirty="0" smtClean="0">
                          <a:latin typeface="微软雅黑"/>
                          <a:cs typeface="微软雅黑"/>
                        </a:rPr>
                        <a:t>w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70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7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费控功能应用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＜3分钟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404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＞5分钟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基本不可用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79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微软雅黑"/>
                          <a:cs typeface="微软雅黑"/>
                        </a:rPr>
                        <a:t>8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表号自动上报应用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＜1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5</a:t>
                      </a:r>
                      <a:r>
                        <a:rPr sz="1400" spc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分钟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135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不支持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实时性差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132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微软雅黑"/>
                          <a:cs typeface="微软雅黑"/>
                        </a:rPr>
                        <a:t>9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平均组网时间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＜1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400" spc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分钟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167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4</a:t>
                      </a:r>
                      <a:r>
                        <a:rPr sz="1400" spc="-5" dirty="0" smtClean="0"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400" spc="0" dirty="0" smtClean="0">
                          <a:latin typeface="微软雅黑"/>
                          <a:cs typeface="微软雅黑"/>
                        </a:rPr>
                        <a:t>分钟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400" spc="-5" dirty="0" smtClean="0"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400" spc="0" dirty="0" smtClean="0">
                          <a:latin typeface="微软雅黑"/>
                          <a:cs typeface="微软雅黑"/>
                        </a:rPr>
                        <a:t>小时以上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320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1</a:t>
                      </a:r>
                      <a:r>
                        <a:rPr lang="en-US" sz="1400" dirty="0" smtClean="0">
                          <a:latin typeface="微软雅黑"/>
                          <a:cs typeface="微软雅黑"/>
                        </a:rPr>
                        <a:t>0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单点入网时间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2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5</a:t>
                      </a:r>
                      <a:r>
                        <a:rPr sz="1400" spc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秒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3分钟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400" spc="-5" dirty="0" smtClean="0"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400" spc="0" dirty="0" smtClean="0">
                          <a:latin typeface="微软雅黑"/>
                          <a:cs typeface="微软雅黑"/>
                        </a:rPr>
                        <a:t>分钟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885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1</a:t>
                      </a:r>
                      <a:r>
                        <a:rPr lang="en-US" sz="1400" dirty="0" smtClean="0">
                          <a:latin typeface="微软雅黑"/>
                          <a:cs typeface="微软雅黑"/>
                        </a:rPr>
                        <a:t>1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支持中继级别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5</a:t>
                      </a:r>
                      <a:r>
                        <a:rPr sz="1400" spc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级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8级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8级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5539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1</a:t>
                      </a:r>
                      <a:r>
                        <a:rPr lang="en-US" sz="1400" dirty="0" smtClean="0">
                          <a:latin typeface="微软雅黑"/>
                          <a:cs typeface="微软雅黑"/>
                        </a:rPr>
                        <a:t>2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全网软件升级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400" spc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秒</a:t>
                      </a:r>
                      <a:r>
                        <a:rPr sz="1400" spc="-5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spc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模块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847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6</a:t>
                      </a:r>
                      <a:r>
                        <a:rPr sz="1400" spc="-5" dirty="0" smtClean="0">
                          <a:latin typeface="微软雅黑"/>
                          <a:cs typeface="微软雅黑"/>
                        </a:rPr>
                        <a:t>0</a:t>
                      </a:r>
                      <a:r>
                        <a:rPr sz="1400" spc="0" dirty="0" smtClean="0">
                          <a:latin typeface="微软雅黑"/>
                          <a:cs typeface="微软雅黑"/>
                        </a:rPr>
                        <a:t>秒</a:t>
                      </a:r>
                      <a:r>
                        <a:rPr sz="1400" spc="-5" dirty="0" smtClean="0">
                          <a:latin typeface="微软雅黑"/>
                          <a:cs typeface="微软雅黑"/>
                        </a:rPr>
                        <a:t>/</a:t>
                      </a:r>
                      <a:r>
                        <a:rPr sz="1400" spc="0" dirty="0" smtClean="0">
                          <a:latin typeface="微软雅黑"/>
                          <a:cs typeface="微软雅黑"/>
                        </a:rPr>
                        <a:t>模块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无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320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1</a:t>
                      </a:r>
                      <a:r>
                        <a:rPr lang="en-US" sz="1400" dirty="0" smtClean="0">
                          <a:latin typeface="微软雅黑"/>
                          <a:cs typeface="微软雅黑"/>
                        </a:rPr>
                        <a:t>3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运维软件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7622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/>
                          <a:cs typeface="微软雅黑"/>
                        </a:rPr>
                        <a:t>智能化</a:t>
                      </a:r>
                      <a:endParaRPr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135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非智能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3274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微软雅黑"/>
                          <a:cs typeface="微软雅黑"/>
                        </a:rPr>
                        <a:t>非智能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78124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/>
                <a:cs typeface="微软雅黑"/>
              </a:rPr>
              <a:t>通信</a:t>
            </a:r>
            <a:r>
              <a:rPr lang="en-US" altLang="zh-CN" dirty="0" smtClean="0">
                <a:latin typeface="微软雅黑"/>
                <a:cs typeface="微软雅黑"/>
              </a:rPr>
              <a:t>-</a:t>
            </a:r>
            <a:r>
              <a:rPr lang="zh-CN" altLang="en-US" dirty="0" smtClean="0">
                <a:latin typeface="微软雅黑"/>
                <a:cs typeface="微软雅黑"/>
              </a:rPr>
              <a:t>双向</a:t>
            </a:r>
            <a:r>
              <a:rPr lang="zh-CN" altLang="en-US" dirty="0">
                <a:latin typeface="微软雅黑"/>
                <a:cs typeface="微软雅黑"/>
              </a:rPr>
              <a:t>交互</a:t>
            </a:r>
            <a:endParaRPr lang="zh-CN" altLang="en-US" dirty="0"/>
          </a:p>
        </p:txBody>
      </p:sp>
      <p:sp>
        <p:nvSpPr>
          <p:cNvPr id="3" name="object 3"/>
          <p:cNvSpPr/>
          <p:nvPr/>
        </p:nvSpPr>
        <p:spPr>
          <a:xfrm>
            <a:off x="685626" y="1547183"/>
            <a:ext cx="2254869" cy="118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fontAlgn="auto" latinLnBrk="0">
              <a:spcBef>
                <a:spcPts val="0"/>
              </a:spcBef>
              <a:spcAft>
                <a:spcPts val="0"/>
              </a:spcAft>
            </a:pPr>
            <a:endParaRPr kumimoji="0" sz="1800" b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7137" y="1547833"/>
            <a:ext cx="2232246" cy="1151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fontAlgn="auto" latinLnBrk="0">
              <a:spcBef>
                <a:spcPts val="0"/>
              </a:spcBef>
              <a:spcAft>
                <a:spcPts val="0"/>
              </a:spcAft>
            </a:pPr>
            <a:endParaRPr kumimoji="0" sz="1800" b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37610" y="1546919"/>
            <a:ext cx="2088222" cy="1155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fontAlgn="auto" latinLnBrk="0">
              <a:spcBef>
                <a:spcPts val="0"/>
              </a:spcBef>
              <a:spcAft>
                <a:spcPts val="0"/>
              </a:spcAft>
            </a:pPr>
            <a:endParaRPr kumimoji="0" sz="1800" b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389" y="1296068"/>
            <a:ext cx="57340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sz="1800" b="0" dirty="0" smtClean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35kV</a:t>
            </a:r>
            <a:endParaRPr kumimoji="0" sz="1800" b="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2749" y="1296068"/>
            <a:ext cx="57340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sz="1800" b="0" dirty="0" smtClean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10kV</a:t>
            </a:r>
            <a:endParaRPr kumimoji="0" sz="1800" b="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4889" y="1255263"/>
            <a:ext cx="582930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sz="1800" b="0" dirty="0" smtClean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400V</a:t>
            </a:r>
            <a:endParaRPr kumimoji="0" sz="1800" b="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5576" y="2949789"/>
            <a:ext cx="7776870" cy="486061"/>
          </a:xfrm>
          <a:custGeom>
            <a:avLst/>
            <a:gdLst/>
            <a:ahLst/>
            <a:cxnLst/>
            <a:rect l="l" t="t" r="r" b="b"/>
            <a:pathLst>
              <a:path w="7776870" h="648081">
                <a:moveTo>
                  <a:pt x="0" y="324040"/>
                </a:moveTo>
                <a:lnTo>
                  <a:pt x="324040" y="0"/>
                </a:lnTo>
                <a:lnTo>
                  <a:pt x="324040" y="162026"/>
                </a:lnTo>
                <a:lnTo>
                  <a:pt x="7452829" y="162026"/>
                </a:lnTo>
                <a:lnTo>
                  <a:pt x="7452829" y="0"/>
                </a:lnTo>
                <a:lnTo>
                  <a:pt x="7776870" y="324040"/>
                </a:lnTo>
                <a:lnTo>
                  <a:pt x="7452829" y="648081"/>
                </a:lnTo>
                <a:lnTo>
                  <a:pt x="7452829" y="486054"/>
                </a:lnTo>
                <a:lnTo>
                  <a:pt x="324040" y="486054"/>
                </a:lnTo>
                <a:lnTo>
                  <a:pt x="324040" y="648081"/>
                </a:lnTo>
                <a:lnTo>
                  <a:pt x="0" y="324040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fontAlgn="auto" latinLnBrk="0">
              <a:spcBef>
                <a:spcPts val="0"/>
              </a:spcBef>
              <a:spcAft>
                <a:spcPts val="0"/>
              </a:spcAft>
            </a:pPr>
            <a:endParaRPr kumimoji="0" sz="1800" b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443" y="3517283"/>
            <a:ext cx="4826000" cy="751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sz="2400" b="0" dirty="0" err="1" smtClean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宽带载波</a:t>
            </a:r>
            <a:r>
              <a:rPr kumimoji="0" sz="2400" dirty="0" err="1" smtClean="0">
                <a:solidFill>
                  <a:srgbClr val="FF0000"/>
                </a:solidFill>
                <a:latin typeface="微软雅黑"/>
                <a:ea typeface="+mn-ea"/>
                <a:cs typeface="微软雅黑"/>
              </a:rPr>
              <a:t>能够跨</a:t>
            </a:r>
            <a:r>
              <a:rPr kumimoji="0" sz="2400" b="0" dirty="0" err="1" smtClean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变压器进行通信，实现中压到低</a:t>
            </a:r>
            <a:r>
              <a:rPr kumimoji="0" sz="2400" b="0" dirty="0" smtClean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 </a:t>
            </a:r>
            <a:r>
              <a:rPr kumimoji="0" sz="2400" b="0" dirty="0" err="1" smtClean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压的双向交互</a:t>
            </a:r>
            <a:r>
              <a:rPr kumimoji="0" lang="en-US" sz="2400" b="0" dirty="0" smtClean="0">
                <a:solidFill>
                  <a:prstClr val="black"/>
                </a:solidFill>
                <a:latin typeface="微软雅黑"/>
                <a:ea typeface="+mn-ea"/>
                <a:cs typeface="微软雅黑"/>
              </a:rPr>
              <a:t>!</a:t>
            </a:r>
            <a:endParaRPr kumimoji="0" sz="2400" b="0" dirty="0">
              <a:solidFill>
                <a:prstClr val="black"/>
              </a:solidFill>
              <a:latin typeface="微软雅黑"/>
              <a:ea typeface="+mn-ea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8635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91" y="0"/>
            <a:ext cx="8545772" cy="457200"/>
          </a:xfrm>
        </p:spPr>
        <p:txBody>
          <a:bodyPr/>
          <a:lstStyle/>
          <a:p>
            <a:r>
              <a:rPr lang="zh-CN" altLang="en-US" dirty="0"/>
              <a:t>客戶</a:t>
            </a:r>
            <a:r>
              <a:rPr lang="zh-CN" altLang="zh-CN" dirty="0"/>
              <a:t>成功案例</a:t>
            </a:r>
            <a:r>
              <a:rPr lang="en-US" altLang="zh-CN" dirty="0"/>
              <a:t> -</a:t>
            </a:r>
            <a:r>
              <a:rPr lang="zh-CN" altLang="en-US" dirty="0"/>
              <a:t>智能计量 </a:t>
            </a:r>
            <a:r>
              <a:rPr lang="en-US" altLang="zh-CN" sz="2800" dirty="0"/>
              <a:t>Smart Metering 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4069" y="772761"/>
            <a:ext cx="262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北京华美讯联科技    </a:t>
            </a:r>
            <a:r>
              <a:rPr lang="en-US" altLang="zh-CN" sz="1600" dirty="0"/>
              <a:t>http://www.signtact.com</a:t>
            </a:r>
            <a:endParaRPr lang="zh-CN" altLang="en-US" sz="1100" dirty="0"/>
          </a:p>
        </p:txBody>
      </p:sp>
      <p:pic>
        <p:nvPicPr>
          <p:cNvPr id="1027" name="Picture 3" descr="D:\Ricky Chow\My Business and Companies\Greenvity\Customers\Signtact 讯联\盛州科技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4224" y="1478863"/>
            <a:ext cx="3388870" cy="14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6025" y="749677"/>
            <a:ext cx="353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广西盛洲电力科技有限公司  </a:t>
            </a:r>
            <a:r>
              <a:rPr lang="en-US" altLang="zh-CN" sz="2000" dirty="0"/>
              <a:t>http://www.gxszdl.com/</a:t>
            </a:r>
            <a:endParaRPr lang="zh-CN" alt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4069" y="1478864"/>
            <a:ext cx="3006487" cy="152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4068" y="3214048"/>
            <a:ext cx="736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en-US" sz="2000" dirty="0"/>
              <a:t>自</a:t>
            </a:r>
            <a:r>
              <a:rPr lang="en-US" altLang="zh-CN" sz="2000" dirty="0"/>
              <a:t>2015</a:t>
            </a:r>
            <a:r>
              <a:rPr lang="zh-CN" altLang="en-US" sz="2000" dirty="0"/>
              <a:t>年初起开始合作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研究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开发 与 </a:t>
            </a:r>
            <a:r>
              <a:rPr lang="zh-CN" altLang="zh-CN" sz="2000" dirty="0" smtClean="0"/>
              <a:t>生产</a:t>
            </a:r>
            <a:endParaRPr lang="en-US" altLang="zh-CN" sz="20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en-US" sz="2000" dirty="0"/>
              <a:t>經</a:t>
            </a:r>
            <a:r>
              <a:rPr lang="zh-CN" altLang="zh-CN" sz="2000" dirty="0" smtClean="0"/>
              <a:t>多年</a:t>
            </a:r>
            <a:r>
              <a:rPr lang="zh-CN" altLang="zh-CN" sz="2000" dirty="0"/>
              <a:t>技术</a:t>
            </a:r>
            <a:r>
              <a:rPr lang="zh-CN" altLang="zh-CN" sz="2000" dirty="0" smtClean="0"/>
              <a:t>支持</a:t>
            </a:r>
            <a:r>
              <a:rPr lang="zh-CN" altLang="en-US" sz="2000" dirty="0"/>
              <a:t>已</a:t>
            </a:r>
            <a:r>
              <a:rPr lang="zh-CN" altLang="en-US" sz="2000" dirty="0" smtClean="0"/>
              <a:t>达到</a:t>
            </a:r>
            <a:r>
              <a:rPr lang="zh-CN" altLang="zh-CN" sz="2000" dirty="0" smtClean="0"/>
              <a:t>符合国家</a:t>
            </a:r>
            <a:r>
              <a:rPr lang="zh-CN" altLang="zh-CN" sz="2000" dirty="0"/>
              <a:t>电网</a:t>
            </a:r>
            <a:r>
              <a:rPr lang="zh-CN" altLang="en-US" sz="2000" dirty="0"/>
              <a:t>及南方电网验测</a:t>
            </a:r>
            <a:r>
              <a:rPr lang="zh-CN" altLang="zh-CN" sz="2000" dirty="0" smtClean="0"/>
              <a:t>标准</a:t>
            </a:r>
            <a:endParaRPr lang="en-US" altLang="zh-CN" sz="20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en-US" sz="2000" dirty="0"/>
              <a:t>直到今天模块 </a:t>
            </a:r>
            <a:r>
              <a:rPr lang="en-US" altLang="zh-CN" sz="2000" dirty="0"/>
              <a:t>(</a:t>
            </a:r>
            <a:r>
              <a:rPr lang="zh-CN" altLang="en-US" sz="2000" dirty="0"/>
              <a:t>电表及集中器</a:t>
            </a:r>
            <a:r>
              <a:rPr lang="en-US" altLang="zh-CN" sz="2000" dirty="0"/>
              <a:t>) </a:t>
            </a:r>
            <a:r>
              <a:rPr lang="zh-CN" altLang="en-US" sz="2000" dirty="0"/>
              <a:t>产量已达到</a:t>
            </a:r>
            <a:r>
              <a:rPr lang="en-US" altLang="zh-CN" sz="2000" dirty="0"/>
              <a:t>50</a:t>
            </a:r>
            <a:r>
              <a:rPr lang="zh-CN" altLang="en-US" sz="2000" dirty="0"/>
              <a:t>万片</a:t>
            </a:r>
            <a:endParaRPr lang="en-US" altLang="zh-CN" sz="20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en-US" sz="2000" dirty="0"/>
              <a:t>正共同一起研发国家电网互联互通新标准宽带电力线系统芯片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xmlns="" val="1551923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达标</a:t>
            </a:r>
            <a:r>
              <a:rPr lang="en-US" altLang="zh-CN" dirty="0"/>
              <a:t>- </a:t>
            </a:r>
            <a:r>
              <a:rPr lang="zh-CN" altLang="zh-CN" dirty="0"/>
              <a:t>国家电网</a:t>
            </a:r>
            <a:r>
              <a:rPr lang="zh-CN" altLang="en-US" dirty="0"/>
              <a:t>及南方电网</a:t>
            </a:r>
            <a:r>
              <a:rPr lang="zh-CN" altLang="zh-CN" dirty="0"/>
              <a:t>标准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110" y="2983426"/>
            <a:ext cx="8151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zh-CN" sz="1800" dirty="0"/>
              <a:t>遵循</a:t>
            </a:r>
            <a:r>
              <a:rPr lang="en-US" altLang="zh-CN" sz="1800" dirty="0"/>
              <a:t> DLT645-1997 </a:t>
            </a:r>
            <a:r>
              <a:rPr lang="zh-CN" altLang="zh-CN" sz="1800" dirty="0"/>
              <a:t>和</a:t>
            </a:r>
            <a:r>
              <a:rPr lang="en-US" altLang="zh-CN" sz="1800" dirty="0"/>
              <a:t> DLT645-2007</a:t>
            </a:r>
            <a:r>
              <a:rPr lang="zh-CN" altLang="zh-CN" sz="1800" dirty="0"/>
              <a:t>通信协议</a:t>
            </a:r>
            <a:endParaRPr lang="en-US" altLang="zh-CN" sz="18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zh-CN" sz="1800" dirty="0"/>
              <a:t>符合</a:t>
            </a:r>
            <a:r>
              <a:rPr lang="en-US" altLang="zh-CN" sz="1800" dirty="0"/>
              <a:t> DL/T 645  </a:t>
            </a:r>
            <a:r>
              <a:rPr lang="zh-CN" altLang="zh-CN" sz="1800" dirty="0"/>
              <a:t>《多功能电能表通信协议》</a:t>
            </a:r>
            <a:endParaRPr lang="en-US" altLang="zh-CN" sz="18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zh-CN" sz="1800" dirty="0"/>
              <a:t>符合</a:t>
            </a:r>
            <a:r>
              <a:rPr lang="en-US" altLang="zh-CN" sz="1800" dirty="0"/>
              <a:t> Q/GDW 375.2</a:t>
            </a:r>
            <a:r>
              <a:rPr lang="zh-CN" altLang="zh-CN" sz="1800" dirty="0"/>
              <a:t>—</a:t>
            </a:r>
            <a:r>
              <a:rPr lang="en-US" altLang="zh-CN" sz="1800" dirty="0"/>
              <a:t>2012 </a:t>
            </a:r>
            <a:r>
              <a:rPr lang="zh-CN" altLang="zh-CN" sz="1800" dirty="0"/>
              <a:t>《电力用户用电信息采集系统集中器型式规范》</a:t>
            </a:r>
            <a:endParaRPr lang="en-US" altLang="zh-CN" sz="18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zh-CN" sz="1800" dirty="0"/>
              <a:t>符合</a:t>
            </a:r>
            <a:r>
              <a:rPr lang="en-US" altLang="zh-CN" sz="1800" dirty="0"/>
              <a:t> Q/GDW 376</a:t>
            </a:r>
            <a:r>
              <a:rPr lang="zh-CN" altLang="zh-CN" sz="1800" dirty="0"/>
              <a:t>—</a:t>
            </a:r>
            <a:r>
              <a:rPr lang="en-US" altLang="zh-CN" sz="1800" dirty="0"/>
              <a:t>2012 </a:t>
            </a:r>
            <a:r>
              <a:rPr lang="zh-CN" altLang="zh-CN" sz="1800" dirty="0"/>
              <a:t>《电力用户用电信息采集系统通信协议》标准</a:t>
            </a:r>
            <a:endParaRPr lang="en-US" altLang="zh-CN" sz="18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zh-CN" sz="1800" dirty="0"/>
              <a:t>符合</a:t>
            </a:r>
            <a:r>
              <a:rPr lang="en-US" altLang="zh-CN" sz="1800" dirty="0"/>
              <a:t> Q/GDW_1376.2-2013 </a:t>
            </a:r>
            <a:r>
              <a:rPr lang="zh-CN" altLang="zh-CN" sz="1800" dirty="0"/>
              <a:t>《集中器与计量设备通信协议》标准</a:t>
            </a:r>
            <a:endParaRPr lang="en-US" altLang="zh-CN" sz="18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zh-CN" altLang="zh-CN" sz="1800" dirty="0"/>
              <a:t>符合</a:t>
            </a:r>
            <a:r>
              <a:rPr lang="en-US" altLang="zh-CN" sz="1800" dirty="0"/>
              <a:t> Q/GDW_1365-2013  </a:t>
            </a:r>
            <a:r>
              <a:rPr lang="zh-CN" altLang="zh-CN" sz="1800" dirty="0"/>
              <a:t>《</a:t>
            </a:r>
            <a:r>
              <a:rPr lang="zh-CN" altLang="en-US" sz="1800" dirty="0"/>
              <a:t>智能电能表信息交换安全认证技术规范</a:t>
            </a:r>
            <a:r>
              <a:rPr lang="zh-CN" altLang="zh-CN" sz="1800" dirty="0"/>
              <a:t>》</a:t>
            </a:r>
            <a:endParaRPr lang="en-US" altLang="zh-CN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719" y="985046"/>
            <a:ext cx="2822575" cy="132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12037" y="910081"/>
            <a:ext cx="2221528" cy="14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0989" y="2387800"/>
            <a:ext cx="1561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单相电能表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2646" y="2396073"/>
            <a:ext cx="146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宽带载波集中器</a:t>
            </a:r>
          </a:p>
        </p:txBody>
      </p:sp>
    </p:spTree>
    <p:extLst>
      <p:ext uri="{BB962C8B-B14F-4D97-AF65-F5344CB8AC3E}">
        <p14:creationId xmlns:p14="http://schemas.microsoft.com/office/powerpoint/2010/main" xmlns="" val="22516075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产品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研究与开发</a:t>
            </a:r>
            <a:r>
              <a:rPr lang="zh-CN" altLang="zh-CN" sz="2800" b="1" dirty="0"/>
              <a:t>阶段</a:t>
            </a:r>
            <a:r>
              <a:rPr lang="en-US" altLang="zh-CN" sz="2800" b="1" dirty="0"/>
              <a:t>  </a:t>
            </a:r>
            <a:r>
              <a:rPr lang="en-US" sz="2400" dirty="0"/>
              <a:t>Product Development Strategy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249" y="675564"/>
            <a:ext cx="8596013" cy="3705367"/>
          </a:xfrm>
        </p:spPr>
        <p:txBody>
          <a:bodyPr/>
          <a:lstStyle/>
          <a:p>
            <a:endParaRPr lang="en-US" altLang="zh-CN" sz="2800" b="1" dirty="0"/>
          </a:p>
          <a:p>
            <a:pPr lvl="1"/>
            <a:r>
              <a:rPr lang="zh-CN" altLang="en-US" b="1" dirty="0">
                <a:solidFill>
                  <a:srgbClr val="0070C0"/>
                </a:solidFill>
              </a:rPr>
              <a:t>初期宇</a:t>
            </a:r>
            <a:r>
              <a:rPr lang="zh-CN" altLang="en-US" b="1" dirty="0" smtClean="0">
                <a:solidFill>
                  <a:srgbClr val="0070C0"/>
                </a:solidFill>
              </a:rPr>
              <a:t>硕会</a:t>
            </a:r>
            <a:r>
              <a:rPr lang="zh-CN" altLang="en-US" b="1" dirty="0">
                <a:solidFill>
                  <a:srgbClr val="0070C0"/>
                </a:solidFill>
              </a:rPr>
              <a:t>從</a:t>
            </a:r>
            <a:r>
              <a:rPr lang="zh-CN" altLang="en-US" b="1" dirty="0" smtClean="0">
                <a:solidFill>
                  <a:srgbClr val="0070C0"/>
                </a:solidFill>
              </a:rPr>
              <a:t>美国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Greenvity</a:t>
            </a:r>
            <a:r>
              <a:rPr lang="zh-CN" altLang="en-US" b="1" dirty="0" smtClean="0">
                <a:solidFill>
                  <a:srgbClr val="0070C0"/>
                </a:solidFill>
              </a:rPr>
              <a:t>拿购买</a:t>
            </a:r>
            <a:r>
              <a:rPr lang="zh-CN" altLang="en-US" b="1" dirty="0">
                <a:solidFill>
                  <a:srgbClr val="0070C0"/>
                </a:solidFill>
              </a:rPr>
              <a:t>和使用其芯片專有权</a:t>
            </a:r>
            <a:r>
              <a:rPr lang="zh-CN" altLang="en-US" dirty="0" smtClean="0">
                <a:solidFill>
                  <a:srgbClr val="0070C0"/>
                </a:solidFill>
              </a:rPr>
              <a:t>。             </a:t>
            </a:r>
            <a:endParaRPr lang="en-US" altLang="zh-CN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sz="1800" dirty="0"/>
              <a:t>     Unistone buy and use Greenvity chip or wafers at initial stage </a:t>
            </a:r>
            <a:endParaRPr lang="en-US" dirty="0"/>
          </a:p>
          <a:p>
            <a:pPr lvl="1"/>
            <a:r>
              <a:rPr lang="zh-CN" altLang="en-US" b="1" dirty="0">
                <a:solidFill>
                  <a:srgbClr val="0070C0"/>
                </a:solidFill>
              </a:rPr>
              <a:t>宇</a:t>
            </a:r>
            <a:r>
              <a:rPr lang="zh-CN" altLang="en-US" b="1" dirty="0" smtClean="0">
                <a:solidFill>
                  <a:srgbClr val="0070C0"/>
                </a:solidFill>
              </a:rPr>
              <a:t>硕将</a:t>
            </a:r>
            <a:r>
              <a:rPr lang="zh-CN" altLang="en-US" b="1" dirty="0">
                <a:solidFill>
                  <a:srgbClr val="0070C0"/>
                </a:solidFill>
              </a:rPr>
              <a:t>以自身的品牌在中国组装</a:t>
            </a:r>
            <a:r>
              <a:rPr lang="en-US" altLang="zh-CN" b="1" dirty="0" smtClean="0">
                <a:solidFill>
                  <a:srgbClr val="0070C0"/>
                </a:solidFill>
              </a:rPr>
              <a:t>, </a:t>
            </a:r>
            <a:r>
              <a:rPr lang="zh-CN" altLang="en-US" b="1" dirty="0" smtClean="0">
                <a:solidFill>
                  <a:srgbClr val="0070C0"/>
                </a:solidFill>
              </a:rPr>
              <a:t>测试</a:t>
            </a:r>
            <a:r>
              <a:rPr lang="zh-CN" altLang="en-US" b="1" dirty="0">
                <a:solidFill>
                  <a:srgbClr val="0070C0"/>
                </a:solidFill>
              </a:rPr>
              <a:t>和出售芯片晶圆</a:t>
            </a:r>
            <a:r>
              <a:rPr lang="zh-CN" altLang="en-US" dirty="0"/>
              <a:t>。                  </a:t>
            </a:r>
            <a:r>
              <a:rPr lang="en-US" sz="1800" dirty="0"/>
              <a:t>Unistone will assemble, test and sell the chips under its brand name </a:t>
            </a:r>
          </a:p>
          <a:p>
            <a:pPr lvl="1"/>
            <a:r>
              <a:rPr lang="zh-CN" altLang="en-US" b="1" dirty="0">
                <a:solidFill>
                  <a:srgbClr val="0070C0"/>
                </a:solidFill>
              </a:rPr>
              <a:t>宇</a:t>
            </a:r>
            <a:r>
              <a:rPr lang="zh-CN" altLang="en-US" b="1" dirty="0" smtClean="0">
                <a:solidFill>
                  <a:srgbClr val="0070C0"/>
                </a:solidFill>
              </a:rPr>
              <a:t>硕给</a:t>
            </a:r>
            <a:r>
              <a:rPr lang="zh-CN" altLang="en-US" b="1" dirty="0">
                <a:solidFill>
                  <a:srgbClr val="0070C0"/>
                </a:solidFill>
              </a:rPr>
              <a:t>客户提供技术支持，增強市场推广</a:t>
            </a:r>
            <a:r>
              <a:rPr lang="zh-CN" altLang="en-US" b="1" dirty="0" smtClean="0"/>
              <a:t>。</a:t>
            </a:r>
            <a:r>
              <a:rPr lang="en-US" altLang="zh-CN" b="1" dirty="0" smtClean="0"/>
              <a:t>                            </a:t>
            </a:r>
            <a:endParaRPr lang="en-US" altLang="zh-CN" b="1" dirty="0"/>
          </a:p>
          <a:p>
            <a:pPr marL="457200" lvl="1" indent="0">
              <a:buNone/>
            </a:pPr>
            <a:r>
              <a:rPr lang="en-US" sz="1800" b="1" dirty="0"/>
              <a:t>     </a:t>
            </a:r>
            <a:r>
              <a:rPr lang="en-US" sz="1800" dirty="0"/>
              <a:t>Unistone</a:t>
            </a:r>
            <a:r>
              <a:rPr lang="en-US" sz="1800" b="1" dirty="0"/>
              <a:t> </a:t>
            </a:r>
            <a:r>
              <a:rPr lang="en-US" sz="1800" dirty="0"/>
              <a:t>provide technical support to </a:t>
            </a:r>
            <a:r>
              <a:rPr lang="en-US" sz="1800" dirty="0" smtClean="0"/>
              <a:t>customers, and expand sales force</a:t>
            </a:r>
            <a:endParaRPr lang="en-US" dirty="0"/>
          </a:p>
          <a:p>
            <a:r>
              <a:rPr lang="zh-CN" altLang="zh-CN" sz="2800" b="1" dirty="0"/>
              <a:t>阶段</a:t>
            </a:r>
            <a:r>
              <a:rPr lang="en-US" altLang="zh-CN" sz="2800" b="1" dirty="0"/>
              <a:t>2</a:t>
            </a:r>
            <a:r>
              <a:rPr lang="en-US" sz="2800" b="1" dirty="0"/>
              <a:t> </a:t>
            </a:r>
          </a:p>
          <a:p>
            <a:pPr lvl="1"/>
            <a:r>
              <a:rPr lang="zh-CN" altLang="en-US" b="1" dirty="0">
                <a:solidFill>
                  <a:srgbClr val="0070C0"/>
                </a:solidFill>
              </a:rPr>
              <a:t>研究与开发符合国家互联互通新标准的</a:t>
            </a:r>
            <a:r>
              <a:rPr lang="en-US" b="1" dirty="0" err="1">
                <a:solidFill>
                  <a:srgbClr val="0070C0"/>
                </a:solidFill>
              </a:rPr>
              <a:t>智能计量</a:t>
            </a:r>
            <a:r>
              <a:rPr lang="en-US" b="1" dirty="0">
                <a:solidFill>
                  <a:srgbClr val="0070C0"/>
                </a:solidFill>
              </a:rPr>
              <a:t> PLC </a:t>
            </a:r>
            <a:r>
              <a:rPr lang="en-US" b="1" dirty="0" err="1">
                <a:solidFill>
                  <a:srgbClr val="0070C0"/>
                </a:solidFill>
              </a:rPr>
              <a:t>芯片</a:t>
            </a:r>
            <a:endParaRPr lang="en-US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sz="1800" dirty="0"/>
              <a:t>    To develop new chip for new standard of Smart Metering </a:t>
            </a:r>
          </a:p>
          <a:p>
            <a:pPr lvl="1"/>
            <a:r>
              <a:rPr lang="zh-CN" altLang="en-US" b="1" dirty="0">
                <a:solidFill>
                  <a:srgbClr val="0070C0"/>
                </a:solidFill>
              </a:rPr>
              <a:t>研究与开发开发</a:t>
            </a:r>
            <a:r>
              <a:rPr lang="en-US" b="1" dirty="0">
                <a:solidFill>
                  <a:srgbClr val="0070C0"/>
                </a:solidFill>
              </a:rPr>
              <a:t>LPWAN (Low Power Wide Arear Network)的芯片</a:t>
            </a:r>
          </a:p>
          <a:p>
            <a:pPr marL="457200" lvl="1" indent="0">
              <a:buNone/>
            </a:pPr>
            <a:r>
              <a:rPr lang="en-US" sz="1800" dirty="0"/>
              <a:t>     To develop Sub-GHz RF SoC(System on Chip) for LPWAN(Low Power  </a:t>
            </a:r>
          </a:p>
          <a:p>
            <a:pPr marL="457200" lvl="1" indent="0">
              <a:buNone/>
            </a:pPr>
            <a:r>
              <a:rPr lang="en-US" sz="1800" dirty="0"/>
              <a:t>     Wide Area Network) applications.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슬라이드 번호 개체 틀 7"/>
          <p:cNvSpPr txBox="1">
            <a:spLocks/>
          </p:cNvSpPr>
          <p:nvPr/>
        </p:nvSpPr>
        <p:spPr bwMode="auto">
          <a:xfrm>
            <a:off x="8217098" y="489400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7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545"/>
            <a:ext cx="8536943" cy="421556"/>
          </a:xfrm>
        </p:spPr>
        <p:txBody>
          <a:bodyPr/>
          <a:lstStyle/>
          <a:p>
            <a:r>
              <a:rPr lang="zh-CN" altLang="en-US" kern="1200" dirty="0">
                <a:latin typeface="仿宋"/>
                <a:cs typeface="仿宋"/>
              </a:rPr>
              <a:t>产品计划</a:t>
            </a:r>
            <a:r>
              <a:rPr lang="en-US" altLang="zh-CN" kern="1200" dirty="0">
                <a:latin typeface="仿宋"/>
                <a:cs typeface="仿宋"/>
              </a:rPr>
              <a:t>Product Plan </a:t>
            </a:r>
            <a:endParaRPr lang="en-US" dirty="0"/>
          </a:p>
        </p:txBody>
      </p:sp>
      <p:sp>
        <p:nvSpPr>
          <p:cNvPr id="6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119" y="2835155"/>
            <a:ext cx="38164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24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新标准的智能电表</a:t>
            </a:r>
            <a:endParaRPr lang="en-US" altLang="zh-CN" sz="2400" dirty="0">
              <a:solidFill>
                <a:srgbClr val="0070C0"/>
              </a:solidFill>
              <a:latin typeface="仿宋"/>
              <a:ea typeface="仿宋"/>
              <a:cs typeface="仿宋"/>
            </a:endParaRPr>
          </a:p>
          <a:p>
            <a:pPr marL="0" lvl="1"/>
            <a:r>
              <a:rPr lang="zh-CN" altLang="en-US" sz="24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宽带电力线系统芯片</a:t>
            </a:r>
            <a:endParaRPr lang="en-US" altLang="zh-CN" sz="2400" dirty="0">
              <a:solidFill>
                <a:srgbClr val="0070C0"/>
              </a:solidFill>
              <a:latin typeface="仿宋"/>
              <a:ea typeface="仿宋"/>
              <a:cs typeface="仿宋"/>
            </a:endParaRPr>
          </a:p>
          <a:p>
            <a:pPr marL="0" lvl="1"/>
            <a:r>
              <a:rPr lang="en-US" altLang="ko-KR" sz="1600" b="0" dirty="0"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New Standard Smart Metering</a:t>
            </a:r>
          </a:p>
          <a:p>
            <a:pPr marL="0" lvl="1"/>
            <a:r>
              <a:rPr lang="en-US" altLang="ko-KR" sz="1600" b="0" dirty="0"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Wideband PLC System on Chip</a:t>
            </a:r>
          </a:p>
          <a:p>
            <a:pPr marL="0" lvl="1"/>
            <a:endParaRPr lang="en-US" altLang="ko-KR" sz="1100" b="0" dirty="0"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  <a:p>
            <a:pPr marL="0" lvl="1"/>
            <a:r>
              <a:rPr lang="zh-CN" altLang="en-US" sz="180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符合国家互联互通新标准</a:t>
            </a:r>
            <a:endParaRPr lang="en-US" altLang="ko-KR" sz="2000" dirty="0">
              <a:solidFill>
                <a:srgbClr val="0070C0"/>
              </a:solidFill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  <a:p>
            <a:pPr marL="0" lvl="1"/>
            <a:r>
              <a:rPr lang="en-US" altLang="ko-KR" sz="1800" b="0" dirty="0"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Interoperability</a:t>
            </a:r>
            <a:r>
              <a:rPr lang="en-US" altLang="ko-KR" sz="2000" b="0" dirty="0"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8568" y="1553486"/>
            <a:ext cx="1517633" cy="1113578"/>
          </a:xfrm>
          <a:prstGeom prst="rect">
            <a:avLst/>
          </a:prstGeom>
          <a:solidFill>
            <a:srgbClr val="23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YS7016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System on Chip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95408" y="1424513"/>
            <a:ext cx="4320481" cy="2106234"/>
            <a:chOff x="4591416" y="2393008"/>
            <a:chExt cx="3168353" cy="1581715"/>
          </a:xfrm>
        </p:grpSpPr>
        <p:sp>
          <p:nvSpPr>
            <p:cNvPr id="3" name="Rectangle 2"/>
            <p:cNvSpPr/>
            <p:nvPr/>
          </p:nvSpPr>
          <p:spPr bwMode="auto">
            <a:xfrm>
              <a:off x="4591416" y="2393008"/>
              <a:ext cx="676656" cy="11897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PLC 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PHY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322605" y="2393008"/>
              <a:ext cx="717471" cy="5760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PLC 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MAC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083347" y="2393008"/>
              <a:ext cx="775570" cy="118974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ARM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Cortex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M0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(licensed 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from ARM)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910688" y="2393008"/>
              <a:ext cx="849080" cy="3606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SPI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910648" y="2798922"/>
              <a:ext cx="849120" cy="3785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UART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917424" y="3222712"/>
              <a:ext cx="842344" cy="3600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RS-485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91416" y="3617145"/>
              <a:ext cx="763592" cy="3547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Sensor 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Interface 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401653" y="3617145"/>
              <a:ext cx="838888" cy="3547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922408" y="3628029"/>
              <a:ext cx="837361" cy="346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GPIO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287425" y="3628029"/>
              <a:ext cx="571493" cy="346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JTAG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312665" y="3003467"/>
              <a:ext cx="727412" cy="5760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Encryption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4495408" y="3612312"/>
            <a:ext cx="428865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altLang="zh-CN" sz="1800" b="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2-12</a:t>
            </a:r>
            <a:r>
              <a:rPr lang="zh-CN" altLang="en-US" sz="1800" b="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兆赫兹的操作频率</a:t>
            </a:r>
            <a:endParaRPr lang="en-US" altLang="zh-CN" sz="1800" b="0" dirty="0">
              <a:solidFill>
                <a:srgbClr val="0070C0"/>
              </a:solidFill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  <a:p>
            <a:pPr marL="0" lvl="1" algn="l"/>
            <a:r>
              <a:rPr lang="en-US" altLang="zh-CN" sz="1400" b="0" dirty="0"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2~12MHz Operation Frequency </a:t>
            </a:r>
          </a:p>
          <a:p>
            <a:pPr marL="0" lvl="1" algn="l"/>
            <a:endParaRPr lang="en-US" altLang="zh-CN" sz="800" b="0" dirty="0"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  <a:p>
            <a:pPr marL="0" lvl="1" algn="l"/>
            <a:r>
              <a:rPr lang="en-US" altLang="ko-KR" sz="1800" b="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55nm</a:t>
            </a:r>
            <a:r>
              <a:rPr lang="zh-CN" altLang="en-US" sz="1800" b="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制程 </a:t>
            </a:r>
            <a:r>
              <a:rPr lang="en-US" altLang="zh-CN" sz="1800" b="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(</a:t>
            </a:r>
            <a:r>
              <a:rPr lang="zh-CN" altLang="en-US" sz="1800" b="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可能是中</a:t>
            </a:r>
            <a:r>
              <a:rPr lang="en-US" altLang="zh-CN" sz="1800" b="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芯</a:t>
            </a:r>
            <a:r>
              <a:rPr lang="zh-CN" altLang="en-US" sz="1800" b="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国际</a:t>
            </a:r>
            <a:r>
              <a:rPr lang="en-US" altLang="zh-CN" sz="1800" b="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)</a:t>
            </a:r>
            <a:endParaRPr lang="en-US" altLang="ko-KR" sz="1800" b="0" dirty="0">
              <a:solidFill>
                <a:srgbClr val="0070C0"/>
              </a:solidFill>
              <a:latin typeface="仿宋"/>
              <a:ea typeface="仿宋"/>
              <a:cs typeface="仿宋"/>
            </a:endParaRPr>
          </a:p>
          <a:p>
            <a:pPr marL="0" lvl="1" algn="l"/>
            <a:r>
              <a:rPr lang="en-US" altLang="ko-KR" sz="1600" b="0" dirty="0"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55nm process in China (e.g. SMIC China)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185" y="641443"/>
            <a:ext cx="771557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宇</a:t>
            </a:r>
            <a:r>
              <a:rPr lang="zh-CN" alt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硕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将共同</a:t>
            </a:r>
            <a:r>
              <a:rPr lang="en-US" altLang="zh-CN" sz="2400" b="0" dirty="0" err="1" smtClean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Greenvity</a:t>
            </a:r>
            <a:r>
              <a:rPr lang="en-US" altLang="zh-CN" sz="2400" b="0" dirty="0" smtClean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开发新的智能计量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PLC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芯片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51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1894" y="757471"/>
            <a:ext cx="849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b="0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2018</a:t>
            </a:r>
            <a:r>
              <a:rPr lang="ko-KR" altLang="en-US" sz="2000" b="0" dirty="0" smtClean="0">
                <a:solidFill>
                  <a:srgbClr val="FF0000"/>
                </a:solidFill>
                <a:latin typeface="仿宋" pitchFamily="49" charset="-122"/>
                <a:ea typeface="仿宋"/>
              </a:rPr>
              <a:t>年</a:t>
            </a:r>
            <a:r>
              <a:rPr lang="zh-CN" altLang="en-US" sz="2000" b="0" dirty="0">
                <a:solidFill>
                  <a:srgbClr val="FF0000"/>
                </a:solidFill>
                <a:latin typeface="仿宋" pitchFamily="49" charset="-122"/>
                <a:ea typeface="仿宋"/>
              </a:rPr>
              <a:t>是</a:t>
            </a:r>
            <a:r>
              <a:rPr lang="zh-CN" altLang="en-US" sz="2000" b="0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  <a:cs typeface="仿宋"/>
              </a:rPr>
              <a:t>宽带电力线系统芯片</a:t>
            </a:r>
            <a:r>
              <a:rPr lang="ko-KR" altLang="en-US" sz="2000" b="0" dirty="0">
                <a:solidFill>
                  <a:srgbClr val="FF0000"/>
                </a:solidFill>
                <a:latin typeface="仿宋" pitchFamily="49" charset="-122"/>
                <a:ea typeface="仿宋"/>
              </a:rPr>
              <a:t>在</a:t>
            </a:r>
            <a:r>
              <a:rPr lang="zh-CN" altLang="en-US" sz="2000" b="0" dirty="0">
                <a:solidFill>
                  <a:srgbClr val="FF0000"/>
                </a:solidFill>
                <a:latin typeface="仿宋" pitchFamily="49" charset="-122"/>
                <a:ea typeface="仿宋"/>
              </a:rPr>
              <a:t>中国</a:t>
            </a:r>
            <a:r>
              <a:rPr lang="ko-KR" altLang="en-US" sz="2000" b="0" dirty="0">
                <a:solidFill>
                  <a:srgbClr val="FF0000"/>
                </a:solidFill>
                <a:latin typeface="仿宋" pitchFamily="49" charset="-122"/>
                <a:ea typeface="仿宋"/>
              </a:rPr>
              <a:t>智能计量</a:t>
            </a:r>
            <a:r>
              <a:rPr lang="zh-CN" altLang="en-US" sz="2000" b="0" dirty="0">
                <a:solidFill>
                  <a:srgbClr val="FF0000"/>
                </a:solidFill>
                <a:latin typeface="仿宋" pitchFamily="49" charset="-122"/>
                <a:ea typeface="仿宋"/>
              </a:rPr>
              <a:t>上应用的元年。</a:t>
            </a:r>
            <a:endParaRPr lang="en-US" altLang="ko-KR" sz="2000" b="0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pPr algn="l"/>
            <a:r>
              <a:rPr lang="zh-CN" altLang="en-US" sz="2000" b="0" dirty="0">
                <a:latin typeface="仿宋" pitchFamily="49" charset="-122"/>
                <a:ea typeface="仿宋" pitchFamily="49" charset="-122"/>
              </a:rPr>
              <a:t>电表的总市场规模为每年</a:t>
            </a:r>
            <a:r>
              <a:rPr lang="en-US" altLang="zh-CN" sz="2000" b="0" dirty="0" smtClean="0">
                <a:latin typeface="仿宋" pitchFamily="49" charset="-122"/>
                <a:ea typeface="仿宋" pitchFamily="49" charset="-122"/>
              </a:rPr>
              <a:t>60M〜90M</a:t>
            </a:r>
            <a:r>
              <a:rPr lang="zh-CN" altLang="en-US" sz="2000" b="0" dirty="0" smtClean="0">
                <a:latin typeface="仿宋" pitchFamily="49" charset="-122"/>
                <a:ea typeface="仿宋" pitchFamily="49" charset="-122"/>
              </a:rPr>
              <a:t>台</a:t>
            </a:r>
            <a:r>
              <a:rPr lang="en-US" altLang="zh-CN" sz="2000" b="0" dirty="0" smtClean="0">
                <a:latin typeface="仿宋" pitchFamily="49" charset="-122"/>
                <a:ea typeface="仿宋" pitchFamily="49" charset="-122"/>
              </a:rPr>
              <a:t>,</a:t>
            </a:r>
            <a:r>
              <a:rPr lang="zh-CN" altLang="en-US" sz="2000" b="0" dirty="0" smtClean="0">
                <a:latin typeface="仿宋" pitchFamily="49" charset="-122"/>
                <a:ea typeface="仿宋" pitchFamily="49" charset="-122"/>
                <a:cs typeface="仿宋"/>
              </a:rPr>
              <a:t>电力线</a:t>
            </a:r>
            <a:r>
              <a:rPr lang="zh-CN" altLang="en-US" sz="2000" b="0" dirty="0">
                <a:latin typeface="仿宋" pitchFamily="49" charset="-122"/>
                <a:ea typeface="仿宋" pitchFamily="49" charset="-122"/>
                <a:cs typeface="仿宋"/>
              </a:rPr>
              <a:t>通信</a:t>
            </a:r>
            <a:r>
              <a:rPr lang="zh-CN" altLang="en-US" sz="2000" b="0" dirty="0">
                <a:latin typeface="仿宋" pitchFamily="49" charset="-122"/>
                <a:ea typeface="仿宋" pitchFamily="49" charset="-122"/>
              </a:rPr>
              <a:t>在智能电表中占超过</a:t>
            </a:r>
            <a:r>
              <a:rPr lang="en-US" altLang="zh-CN" sz="2000" b="0" dirty="0" smtClean="0">
                <a:latin typeface="仿宋" pitchFamily="49" charset="-122"/>
                <a:ea typeface="仿宋" pitchFamily="49" charset="-122"/>
              </a:rPr>
              <a:t>50</a:t>
            </a:r>
            <a:r>
              <a:rPr lang="zh-CN" altLang="en-US" sz="2000" b="0" dirty="0">
                <a:latin typeface="仿宋" pitchFamily="49" charset="-122"/>
                <a:ea typeface="仿宋" pitchFamily="49" charset="-122"/>
              </a:rPr>
              <a:t>％。</a:t>
            </a:r>
            <a:endParaRPr lang="en-US" altLang="ko-KR" sz="2000" b="0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1894" y="1723331"/>
            <a:ext cx="8202554" cy="2671004"/>
            <a:chOff x="276135" y="2274768"/>
            <a:chExt cx="8155829" cy="35613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37320" y="2274768"/>
              <a:ext cx="6331267" cy="3561339"/>
            </a:xfrm>
            <a:prstGeom prst="roundRect">
              <a:avLst>
                <a:gd name="adj" fmla="val 7533"/>
              </a:avLst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745940" y="4055437"/>
              <a:ext cx="686024" cy="481677"/>
            </a:xfrm>
            <a:prstGeom prst="roundRect">
              <a:avLst>
                <a:gd name="adj" fmla="val 27572"/>
              </a:avLst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45800" y="4216727"/>
              <a:ext cx="1982553" cy="1544059"/>
            </a:xfrm>
            <a:prstGeom prst="roundRect">
              <a:avLst>
                <a:gd name="adj" fmla="val 8697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6135" y="4088075"/>
              <a:ext cx="920331" cy="637069"/>
            </a:xfrm>
            <a:prstGeom prst="roundRect">
              <a:avLst/>
            </a:prstGeom>
          </p:spPr>
        </p:pic>
        <p:sp>
          <p:nvSpPr>
            <p:cNvPr id="6" name="Arrow: Notched Right 5"/>
            <p:cNvSpPr/>
            <p:nvPr/>
          </p:nvSpPr>
          <p:spPr bwMode="auto">
            <a:xfrm rot="19197190">
              <a:off x="1014334" y="3684675"/>
              <a:ext cx="1080120" cy="223595"/>
            </a:xfrm>
            <a:prstGeom prst="notched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14" name="Arrow: Notched Right 13"/>
            <p:cNvSpPr/>
            <p:nvPr/>
          </p:nvSpPr>
          <p:spPr bwMode="auto">
            <a:xfrm rot="13056073">
              <a:off x="6808138" y="3699640"/>
              <a:ext cx="1080120" cy="223595"/>
            </a:xfrm>
            <a:prstGeom prst="notched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</p:grpSp>
      <p:sp>
        <p:nvSpPr>
          <p:cNvPr id="16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ea typeface="仿宋"/>
              </a:rPr>
              <a:t>智能电表和</a:t>
            </a:r>
            <a:r>
              <a:rPr lang="zh-CN" altLang="en-US" sz="3200" dirty="0">
                <a:latin typeface="仿宋"/>
                <a:ea typeface="仿宋"/>
                <a:cs typeface="仿宋"/>
              </a:rPr>
              <a:t>宽带电力线 </a:t>
            </a:r>
            <a:r>
              <a:rPr lang="en-US" sz="2400" dirty="0"/>
              <a:t>Smart metering with WB-PLC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597631"/>
            <a:ext cx="149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宽带载波</a:t>
            </a:r>
          </a:p>
          <a:p>
            <a:r>
              <a:rPr lang="zh-CN" altLang="en-US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集中器模块</a:t>
            </a:r>
            <a:endParaRPr lang="en-US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1700" y="3445622"/>
            <a:ext cx="108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宽带载波</a:t>
            </a:r>
          </a:p>
          <a:p>
            <a:r>
              <a:rPr lang="zh-CN" altLang="en-US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单相电能表模块</a:t>
            </a:r>
          </a:p>
        </p:txBody>
      </p:sp>
    </p:spTree>
    <p:extLst>
      <p:ext uri="{BB962C8B-B14F-4D97-AF65-F5344CB8AC3E}">
        <p14:creationId xmlns:p14="http://schemas.microsoft.com/office/powerpoint/2010/main" xmlns="" val="104282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>
            <a:stCxn id="28" idx="0"/>
            <a:endCxn id="32" idx="3"/>
          </p:cNvCxnSpPr>
          <p:nvPr/>
        </p:nvCxnSpPr>
        <p:spPr bwMode="auto">
          <a:xfrm flipH="1" flipV="1">
            <a:off x="4606730" y="2065241"/>
            <a:ext cx="425952" cy="1379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37817" y="1241637"/>
            <a:ext cx="520645" cy="445643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01951" y="2905598"/>
            <a:ext cx="533211" cy="540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422722">
            <a:off x="7163160" y="2644221"/>
            <a:ext cx="778566" cy="543797"/>
          </a:xfrm>
          <a:prstGeom prst="rect">
            <a:avLst/>
          </a:prstGeom>
        </p:spPr>
      </p:pic>
      <p:pic>
        <p:nvPicPr>
          <p:cNvPr id="15" name="Picture 14" descr="http://media-cache-ak0.pinimg.com/736x/8c/87/0a/8c870a1da8f50cb5f0c409c82c43227c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8273" y="2132568"/>
            <a:ext cx="392676" cy="4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9553" y="1769511"/>
            <a:ext cx="314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仿宋"/>
                <a:cs typeface="Arial" panose="020B0604020202020204" pitchFamily="34" charset="0"/>
              </a:rPr>
              <a:t>具备人工智能的万能物联网网关 </a:t>
            </a:r>
            <a:endParaRPr lang="en-US" altLang="zh-CN" sz="1600" dirty="0">
              <a:solidFill>
                <a:srgbClr val="0070C0"/>
              </a:solidFill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IoT Gateway </a:t>
            </a:r>
          </a:p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Artificial Intelligence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46053" y="1604956"/>
            <a:ext cx="511429" cy="460286"/>
          </a:xfrm>
          <a:prstGeom prst="ellipse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screen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01850" y="1771251"/>
            <a:ext cx="804880" cy="587981"/>
          </a:xfrm>
          <a:prstGeom prst="round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21545"/>
            <a:ext cx="8812286" cy="421556"/>
          </a:xfrm>
        </p:spPr>
        <p:txBody>
          <a:bodyPr/>
          <a:lstStyle/>
          <a:p>
            <a:r>
              <a:rPr lang="zh-CN" altLang="en-US" sz="3200" dirty="0"/>
              <a:t>附人工智能的应用产品 </a:t>
            </a:r>
            <a:r>
              <a:rPr lang="en-US" altLang="zh-CN" sz="2800" dirty="0"/>
              <a:t>Application Products with AI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95028" y="3444243"/>
            <a:ext cx="5499059" cy="1103573"/>
            <a:chOff x="4181647" y="4925983"/>
            <a:chExt cx="6390733" cy="1945793"/>
          </a:xfrm>
        </p:grpSpPr>
        <p:pic>
          <p:nvPicPr>
            <p:cNvPr id="23" name="Picture 10" descr="http://www.cp-lighting.co.uk/600cpwh6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513" y="5662251"/>
              <a:ext cx="829618" cy="829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4439358" y="5817297"/>
              <a:ext cx="762000" cy="614680"/>
            </a:xfrm>
            <a:prstGeom prst="rect">
              <a:avLst/>
            </a:prstGeom>
          </p:spPr>
        </p:pic>
        <p:pic>
          <p:nvPicPr>
            <p:cNvPr id="25" name="Picture 2" descr="http://www.buylightfixtures.com/ProductImages/Parabolic-Grid-Troffer-Large.gif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729857">
              <a:off x="8242800" y="5790853"/>
              <a:ext cx="916004" cy="47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65550" y="5699667"/>
              <a:ext cx="1066800" cy="6975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395379" y="4925983"/>
              <a:ext cx="541088" cy="556547"/>
            </a:xfrm>
            <a:prstGeom prst="rect">
              <a:avLst/>
            </a:prstGeom>
          </p:spPr>
        </p:pic>
        <p:sp>
          <p:nvSpPr>
            <p:cNvPr id="11" name="Left Brace 10"/>
            <p:cNvSpPr/>
            <p:nvPr/>
          </p:nvSpPr>
          <p:spPr>
            <a:xfrm rot="5400000">
              <a:off x="6345004" y="3342810"/>
              <a:ext cx="434334" cy="4513947"/>
            </a:xfrm>
            <a:prstGeom prst="leftBrace">
              <a:avLst>
                <a:gd name="adj1" fmla="val 8333"/>
                <a:gd name="adj2" fmla="val 47956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51067" y="5038664"/>
              <a:ext cx="3521313" cy="488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l"/>
              <a:r>
                <a:rPr lang="zh-CN" altLang="en-US" b="0" dirty="0">
                  <a:solidFill>
                    <a:srgbClr val="0070C0"/>
                  </a:solidFill>
                  <a:latin typeface="仿宋"/>
                  <a:ea typeface="仿宋"/>
                  <a:cs typeface="仿宋"/>
                </a:rPr>
                <a:t>智能</a:t>
              </a:r>
              <a:r>
                <a:rPr lang="en-US" altLang="zh-CN" b="0" dirty="0">
                  <a:solidFill>
                    <a:srgbClr val="0070C0"/>
                  </a:solidFill>
                  <a:latin typeface="仿宋"/>
                  <a:ea typeface="仿宋"/>
                  <a:cs typeface="仿宋"/>
                </a:rPr>
                <a:t>LED</a:t>
              </a:r>
              <a:r>
                <a:rPr lang="zh-CN" altLang="en-US" b="0" dirty="0">
                  <a:solidFill>
                    <a:srgbClr val="0070C0"/>
                  </a:solidFill>
                  <a:latin typeface="仿宋"/>
                  <a:ea typeface="仿宋"/>
                  <a:cs typeface="仿宋"/>
                </a:rPr>
                <a:t>控制器 </a:t>
              </a: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Smart LED Controller</a:t>
              </a:r>
              <a:endParaRPr lang="en-US" sz="1400" b="0" dirty="0">
                <a:latin typeface="仿宋"/>
                <a:ea typeface="仿宋"/>
                <a:cs typeface="仿宋"/>
              </a:endParaRPr>
            </a:p>
          </p:txBody>
        </p:sp>
        <p:sp>
          <p:nvSpPr>
            <p:cNvPr id="2" name="Rectangle: Rounded Corners 1"/>
            <p:cNvSpPr/>
            <p:nvPr/>
          </p:nvSpPr>
          <p:spPr bwMode="auto">
            <a:xfrm>
              <a:off x="4181647" y="6439727"/>
              <a:ext cx="4968553" cy="432049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智能灯控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SMART LIGHTING</a:t>
              </a:r>
            </a:p>
          </p:txBody>
        </p:sp>
      </p:grpSp>
      <p:cxnSp>
        <p:nvCxnSpPr>
          <p:cNvPr id="9" name="Straight Arrow Connector 8"/>
          <p:cNvCxnSpPr>
            <a:stCxn id="5" idx="3"/>
            <a:endCxn id="32" idx="3"/>
          </p:cNvCxnSpPr>
          <p:nvPr/>
        </p:nvCxnSpPr>
        <p:spPr bwMode="auto">
          <a:xfrm flipH="1">
            <a:off x="4606731" y="1622017"/>
            <a:ext cx="1807333" cy="4432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/>
          <p:cNvCxnSpPr>
            <a:stCxn id="21" idx="3"/>
            <a:endCxn id="32" idx="3"/>
          </p:cNvCxnSpPr>
          <p:nvPr/>
        </p:nvCxnSpPr>
        <p:spPr bwMode="auto">
          <a:xfrm flipH="1">
            <a:off x="4606731" y="1997834"/>
            <a:ext cx="2514219" cy="67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5" idx="1"/>
            <a:endCxn id="32" idx="3"/>
          </p:cNvCxnSpPr>
          <p:nvPr/>
        </p:nvCxnSpPr>
        <p:spPr bwMode="auto">
          <a:xfrm flipH="1" flipV="1">
            <a:off x="4606731" y="2065242"/>
            <a:ext cx="2861543" cy="272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8" name="Straight Arrow Connector 37"/>
          <p:cNvCxnSpPr>
            <a:endCxn id="32" idx="3"/>
          </p:cNvCxnSpPr>
          <p:nvPr/>
        </p:nvCxnSpPr>
        <p:spPr bwMode="auto">
          <a:xfrm flipH="1" flipV="1">
            <a:off x="4606730" y="2065241"/>
            <a:ext cx="2695036" cy="686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Straight Arrow Connector 40"/>
          <p:cNvCxnSpPr>
            <a:stCxn id="7" idx="1"/>
            <a:endCxn id="32" idx="3"/>
          </p:cNvCxnSpPr>
          <p:nvPr/>
        </p:nvCxnSpPr>
        <p:spPr bwMode="auto">
          <a:xfrm flipH="1" flipV="1">
            <a:off x="4606730" y="2065242"/>
            <a:ext cx="1895220" cy="11104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69" name="Rectangle: Rounded Corners 68"/>
          <p:cNvSpPr/>
          <p:nvPr/>
        </p:nvSpPr>
        <p:spPr bwMode="auto">
          <a:xfrm>
            <a:off x="2213809" y="886803"/>
            <a:ext cx="1077584" cy="501293"/>
          </a:xfrm>
          <a:prstGeom prst="roundRect">
            <a:avLst/>
          </a:prstGeom>
          <a:solidFill>
            <a:srgbClr val="235E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en-US" sz="14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智能灯控</a:t>
            </a:r>
            <a:endParaRPr lang="en-US" altLang="zh-CN" sz="14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SMART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Lighting</a:t>
            </a:r>
          </a:p>
        </p:txBody>
      </p:sp>
      <p:sp>
        <p:nvSpPr>
          <p:cNvPr id="70" name="Rectangle: Rounded Corners 69"/>
          <p:cNvSpPr/>
          <p:nvPr/>
        </p:nvSpPr>
        <p:spPr bwMode="auto">
          <a:xfrm>
            <a:off x="952173" y="881182"/>
            <a:ext cx="1091809" cy="500420"/>
          </a:xfrm>
          <a:prstGeom prst="roundRect">
            <a:avLst/>
          </a:prstGeom>
          <a:solidFill>
            <a:srgbClr val="235E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en-US" sz="14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智能家居</a:t>
            </a:r>
            <a:endParaRPr lang="en-US" altLang="zh-CN" sz="14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SMART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HOME</a:t>
            </a:r>
          </a:p>
        </p:txBody>
      </p:sp>
      <p:sp>
        <p:nvSpPr>
          <p:cNvPr id="71" name="Rectangle: Rounded Corners 70"/>
          <p:cNvSpPr/>
          <p:nvPr/>
        </p:nvSpPr>
        <p:spPr bwMode="auto">
          <a:xfrm>
            <a:off x="3541294" y="886803"/>
            <a:ext cx="1065436" cy="501293"/>
          </a:xfrm>
          <a:prstGeom prst="roundRect">
            <a:avLst/>
          </a:prstGeom>
          <a:solidFill>
            <a:srgbClr val="235E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en-US" sz="14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智能安防</a:t>
            </a:r>
            <a:endParaRPr lang="en-US" altLang="zh-CN" sz="14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SMART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Security</a:t>
            </a:r>
          </a:p>
        </p:txBody>
      </p:sp>
      <p:sp>
        <p:nvSpPr>
          <p:cNvPr id="72" name="Rectangle: Rounded Corners 71"/>
          <p:cNvSpPr/>
          <p:nvPr/>
        </p:nvSpPr>
        <p:spPr bwMode="auto">
          <a:xfrm>
            <a:off x="4879265" y="893975"/>
            <a:ext cx="1075760" cy="474834"/>
          </a:xfrm>
          <a:prstGeom prst="roundRect">
            <a:avLst/>
          </a:prstGeom>
          <a:solidFill>
            <a:srgbClr val="235E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en-US" sz="14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智能安全</a:t>
            </a:r>
            <a:endParaRPr lang="en-US" altLang="zh-CN" sz="14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SMART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Safety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9984" y="2837556"/>
            <a:ext cx="1161409" cy="577548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213808" y="3091356"/>
            <a:ext cx="993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Cloud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 flipH="1">
            <a:off x="2928572" y="2338137"/>
            <a:ext cx="924897" cy="644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2172" y="2841733"/>
            <a:ext cx="523484" cy="577036"/>
          </a:xfrm>
          <a:prstGeom prst="round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461102" y="3126330"/>
            <a:ext cx="734634" cy="39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229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智能灯控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SMART LIGHTING</a:t>
            </a:r>
            <a:endParaRPr lang="en-US" altLang="zh-C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A17A1-30B2-4E25-95F6-3873DB379E95}" type="slidenum">
              <a:rPr lang="en-US" smtClean="0">
                <a:solidFill>
                  <a:srgbClr val="4D4D4D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4D4D4D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6600" y="3637538"/>
            <a:ext cx="1172038" cy="650512"/>
          </a:xfrm>
          <a:prstGeom prst="round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1412" y="3640473"/>
            <a:ext cx="1202681" cy="650288"/>
          </a:xfrm>
          <a:prstGeom prst="round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10739" y="3640859"/>
            <a:ext cx="1203095" cy="650512"/>
          </a:xfrm>
          <a:prstGeom prst="round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5284" y="3637538"/>
            <a:ext cx="1165500" cy="650512"/>
          </a:xfrm>
          <a:prstGeom prst="round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543" y="3567409"/>
            <a:ext cx="742022" cy="835462"/>
          </a:xfrm>
          <a:prstGeom prst="round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83260" y="823275"/>
            <a:ext cx="8165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latinLnBrk="0"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rgbClr val="4D4D4D"/>
                </a:solidFill>
                <a:latin typeface="仿宋" pitchFamily="49" charset="-122"/>
                <a:ea typeface="仿宋" pitchFamily="49" charset="-122"/>
              </a:rPr>
              <a:t>得益于混合网络多连通的可靠控制 </a:t>
            </a:r>
            <a:r>
              <a:rPr lang="en-US" altLang="zh-CN" sz="1800" b="0" dirty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</a:t>
            </a:r>
            <a:r>
              <a:rPr lang="en-US" sz="1800" b="0" dirty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eliable control with multi-connectivity from Hybrid Mesh technology</a:t>
            </a:r>
          </a:p>
          <a:p>
            <a:pPr marL="342900" indent="-342900" algn="l" latinLnBrk="0"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rgbClr val="4D4D4D"/>
                </a:solidFill>
                <a:latin typeface="仿宋" pitchFamily="49" charset="-122"/>
                <a:ea typeface="仿宋" pitchFamily="49" charset="-122"/>
              </a:rPr>
              <a:t>提高环境的审美 </a:t>
            </a:r>
            <a:r>
              <a:rPr lang="en-US" altLang="zh-CN" sz="2000" b="0" dirty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</a:t>
            </a:r>
            <a:r>
              <a:rPr lang="en-US" sz="2000" b="0" dirty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nhance aesthetic of environment</a:t>
            </a:r>
          </a:p>
          <a:p>
            <a:pPr marL="342900" indent="-342900" algn="l" latinLnBrk="0">
              <a:buFont typeface="Wingdings" panose="05000000000000000000" pitchFamily="2" charset="2"/>
              <a:buChar char="§"/>
            </a:pPr>
            <a:r>
              <a:rPr lang="zh-CN" altLang="en-US" sz="2000" dirty="0">
                <a:solidFill>
                  <a:srgbClr val="F02510"/>
                </a:solidFill>
                <a:latin typeface="仿宋" pitchFamily="49" charset="-122"/>
                <a:ea typeface="仿宋" pitchFamily="49" charset="-122"/>
              </a:rPr>
              <a:t>节能高达</a:t>
            </a:r>
            <a:r>
              <a:rPr lang="en-US" altLang="zh-CN" sz="2000" dirty="0">
                <a:solidFill>
                  <a:srgbClr val="F02510"/>
                </a:solidFill>
                <a:latin typeface="仿宋" pitchFamily="49" charset="-122"/>
                <a:ea typeface="仿宋" pitchFamily="49" charset="-122"/>
              </a:rPr>
              <a:t>50% </a:t>
            </a:r>
            <a:r>
              <a:rPr lang="en-US" altLang="zh-CN" sz="2000" b="0" dirty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</a:t>
            </a:r>
            <a:r>
              <a:rPr lang="en-US" sz="2000" b="0" dirty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ave energy up to 50%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81200" y="2381533"/>
            <a:ext cx="1238866" cy="761717"/>
          </a:xfrm>
          <a:prstGeom prst="roundRect">
            <a:avLst/>
          </a:prstGeom>
        </p:spPr>
      </p:pic>
      <p:cxnSp>
        <p:nvCxnSpPr>
          <p:cNvPr id="49" name="Straight Connector 48"/>
          <p:cNvCxnSpPr>
            <a:stCxn id="47" idx="3"/>
          </p:cNvCxnSpPr>
          <p:nvPr/>
        </p:nvCxnSpPr>
        <p:spPr>
          <a:xfrm>
            <a:off x="3220067" y="2762392"/>
            <a:ext cx="4992219" cy="45170"/>
          </a:xfrm>
          <a:prstGeom prst="line">
            <a:avLst/>
          </a:prstGeom>
          <a:noFill/>
          <a:ln w="28575" cap="flat" cmpd="sng" algn="ctr">
            <a:solidFill>
              <a:srgbClr val="3167D3"/>
            </a:solidFill>
            <a:prstDash val="solid"/>
          </a:ln>
          <a:effectLst/>
        </p:spPr>
      </p:cxnSp>
      <p:cxnSp>
        <p:nvCxnSpPr>
          <p:cNvPr id="50" name="Straight Connector 49"/>
          <p:cNvCxnSpPr>
            <a:endCxn id="42" idx="0"/>
          </p:cNvCxnSpPr>
          <p:nvPr/>
        </p:nvCxnSpPr>
        <p:spPr>
          <a:xfrm>
            <a:off x="8212286" y="2807561"/>
            <a:ext cx="1" cy="833298"/>
          </a:xfrm>
          <a:prstGeom prst="line">
            <a:avLst/>
          </a:prstGeom>
          <a:noFill/>
          <a:ln w="28575" cap="flat" cmpd="sng" algn="ctr">
            <a:solidFill>
              <a:srgbClr val="3167D3"/>
            </a:solidFill>
            <a:prstDash val="soli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3858895" y="2819468"/>
            <a:ext cx="1" cy="833298"/>
          </a:xfrm>
          <a:prstGeom prst="line">
            <a:avLst/>
          </a:prstGeom>
          <a:noFill/>
          <a:ln w="28575" cap="flat" cmpd="sng" algn="ctr">
            <a:solidFill>
              <a:srgbClr val="3167D3"/>
            </a:solidFill>
            <a:prstDash val="solid"/>
          </a:ln>
          <a:effectLst/>
        </p:spPr>
      </p:cxnSp>
      <p:cxnSp>
        <p:nvCxnSpPr>
          <p:cNvPr id="52" name="Straight Connector 51"/>
          <p:cNvCxnSpPr/>
          <p:nvPr/>
        </p:nvCxnSpPr>
        <p:spPr>
          <a:xfrm>
            <a:off x="5310025" y="2807561"/>
            <a:ext cx="1" cy="833298"/>
          </a:xfrm>
          <a:prstGeom prst="line">
            <a:avLst/>
          </a:prstGeom>
          <a:noFill/>
          <a:ln w="28575" cap="flat" cmpd="sng" algn="ctr">
            <a:solidFill>
              <a:srgbClr val="3167D3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6776674" y="2819468"/>
            <a:ext cx="1" cy="833298"/>
          </a:xfrm>
          <a:prstGeom prst="line">
            <a:avLst/>
          </a:prstGeom>
          <a:noFill/>
          <a:ln w="28575" cap="flat" cmpd="sng" algn="ctr">
            <a:solidFill>
              <a:srgbClr val="3167D3"/>
            </a:solidFill>
            <a:prstDash val="solid"/>
          </a:ln>
          <a:effectLst/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7417" y="2554000"/>
            <a:ext cx="653992" cy="5071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3061" y="2553999"/>
            <a:ext cx="653992" cy="50712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28673" y="2565907"/>
            <a:ext cx="653992" cy="5071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71889" y="2565907"/>
            <a:ext cx="653992" cy="50712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220065" y="4324773"/>
            <a:ext cx="140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zh-CN" altLang="en-US" sz="1600" b="0" dirty="0">
                <a:solidFill>
                  <a:srgbClr val="4D4D4D"/>
                </a:solidFill>
                <a:latin typeface="Calibri" panose="020F0502020204030204" pitchFamily="34" charset="0"/>
                <a:ea typeface="ＭＳ Ｐゴシック" charset="-128"/>
              </a:rPr>
              <a:t>家</a:t>
            </a:r>
            <a:r>
              <a:rPr lang="en-US" sz="1600" b="0" dirty="0">
                <a:solidFill>
                  <a:srgbClr val="4D4D4D"/>
                </a:solidFill>
                <a:latin typeface="Calibri" panose="020F0502020204030204" pitchFamily="34" charset="0"/>
                <a:ea typeface="ＭＳ Ｐゴシック" charset="-128"/>
              </a:rPr>
              <a:t>Home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94543" y="4300926"/>
            <a:ext cx="140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zh-CN" altLang="en-US" sz="1600" b="0" dirty="0">
                <a:solidFill>
                  <a:srgbClr val="4D4D4D"/>
                </a:solidFill>
                <a:latin typeface="Calibri" panose="020F0502020204030204" pitchFamily="34" charset="0"/>
                <a:ea typeface="ＭＳ Ｐゴシック" charset="-128"/>
              </a:rPr>
              <a:t>办公室</a:t>
            </a:r>
            <a:r>
              <a:rPr lang="en-US" sz="1600" b="0" dirty="0">
                <a:solidFill>
                  <a:srgbClr val="4D4D4D"/>
                </a:solidFill>
                <a:latin typeface="Calibri" panose="020F0502020204030204" pitchFamily="34" charset="0"/>
                <a:ea typeface="ＭＳ Ｐゴシック" charset="-128"/>
              </a:rPr>
              <a:t>Office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68409" y="4324773"/>
            <a:ext cx="140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zh-CN" altLang="en-US" sz="1600" b="0" dirty="0">
                <a:solidFill>
                  <a:srgbClr val="4D4D4D"/>
                </a:solidFill>
                <a:latin typeface="Calibri" panose="020F0502020204030204" pitchFamily="34" charset="0"/>
                <a:ea typeface="ＭＳ Ｐゴシック" charset="-128"/>
              </a:rPr>
              <a:t>工厂</a:t>
            </a:r>
            <a:r>
              <a:rPr lang="en-US" sz="1600" b="0" dirty="0">
                <a:solidFill>
                  <a:srgbClr val="4D4D4D"/>
                </a:solidFill>
                <a:latin typeface="Calibri" panose="020F0502020204030204" pitchFamily="34" charset="0"/>
                <a:ea typeface="ＭＳ Ｐゴシック" charset="-128"/>
              </a:rPr>
              <a:t>Factory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06457" y="4308656"/>
            <a:ext cx="140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zh-CN" altLang="en-US" sz="1600" b="0" dirty="0">
                <a:solidFill>
                  <a:srgbClr val="4D4D4D"/>
                </a:solidFill>
                <a:latin typeface="Calibri" panose="020F0502020204030204" pitchFamily="34" charset="0"/>
                <a:ea typeface="ＭＳ Ｐゴシック" charset="-128"/>
              </a:rPr>
              <a:t>购物中心</a:t>
            </a:r>
            <a:r>
              <a:rPr lang="en-US" sz="1600" b="0" dirty="0">
                <a:solidFill>
                  <a:srgbClr val="4D4D4D"/>
                </a:solidFill>
                <a:latin typeface="Calibri" panose="020F0502020204030204" pitchFamily="34" charset="0"/>
                <a:ea typeface="ＭＳ Ｐゴシック" charset="-128"/>
              </a:rPr>
              <a:t>Shopping Mall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4038601" y="2280563"/>
            <a:ext cx="590149" cy="285344"/>
          </a:xfrm>
          <a:prstGeom prst="straightConnector1">
            <a:avLst/>
          </a:prstGeom>
          <a:noFill/>
          <a:ln w="9525" cap="flat" cmpd="sng" algn="ctr">
            <a:solidFill>
              <a:srgbClr val="3167D3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628750" y="2114550"/>
            <a:ext cx="2923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1600" b="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智能</a:t>
            </a:r>
            <a:r>
              <a:rPr lang="en-US" altLang="zh-CN" sz="1600" b="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LED</a:t>
            </a:r>
            <a:r>
              <a:rPr lang="zh-CN" altLang="en-US" sz="1600" b="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控制器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Smart LED Controller</a:t>
            </a:r>
            <a:endParaRPr lang="en-US" sz="1400" b="0" dirty="0">
              <a:latin typeface="仿宋"/>
              <a:ea typeface="仿宋"/>
              <a:cs typeface="仿宋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58706" y="2319961"/>
            <a:ext cx="1437254" cy="715197"/>
            <a:chOff x="1670393" y="3403779"/>
            <a:chExt cx="1437254" cy="953596"/>
          </a:xfrm>
        </p:grpSpPr>
        <p:pic>
          <p:nvPicPr>
            <p:cNvPr id="69" name="Picture 2" descr="http://www.stonebranch.com/common/images/cloud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393" y="3403779"/>
              <a:ext cx="1437254" cy="953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1955185" y="3739738"/>
              <a:ext cx="8101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1800" b="0" dirty="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charset="-128"/>
                </a:rPr>
                <a:t>Cloud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877334" y="2976555"/>
            <a:ext cx="11221" cy="602380"/>
          </a:xfrm>
          <a:prstGeom prst="line">
            <a:avLst/>
          </a:prstGeom>
          <a:noFill/>
          <a:ln w="9525" cap="flat" cmpd="sng" algn="ctr">
            <a:solidFill>
              <a:srgbClr val="3167D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2" name="Straight Connector 71"/>
          <p:cNvCxnSpPr>
            <a:stCxn id="47" idx="1"/>
          </p:cNvCxnSpPr>
          <p:nvPr/>
        </p:nvCxnSpPr>
        <p:spPr>
          <a:xfrm flipH="1">
            <a:off x="1524000" y="2762392"/>
            <a:ext cx="457200" cy="22585"/>
          </a:xfrm>
          <a:prstGeom prst="line">
            <a:avLst/>
          </a:prstGeom>
          <a:noFill/>
          <a:ln w="9525" cap="flat" cmpd="sng" algn="ctr">
            <a:solidFill>
              <a:srgbClr val="3167D3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05174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仿宋" pitchFamily="49" charset="-122"/>
                <a:ea typeface="仿宋" pitchFamily="49" charset="-122"/>
              </a:rPr>
              <a:t>对比 </a:t>
            </a:r>
            <a:r>
              <a:rPr lang="en-US" dirty="0"/>
              <a:t>Comparison </a:t>
            </a:r>
            <a:endParaRPr lang="en-US" dirty="0">
              <a:ea typeface="仿宋"/>
            </a:endParaRPr>
          </a:p>
        </p:txBody>
      </p:sp>
      <p:sp>
        <p:nvSpPr>
          <p:cNvPr id="32" name="슬라이드 번호 개체 틀 7"/>
          <p:cNvSpPr txBox="1">
            <a:spLocks/>
          </p:cNvSpPr>
          <p:nvPr/>
        </p:nvSpPr>
        <p:spPr bwMode="auto">
          <a:xfrm>
            <a:off x="8217098" y="489400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0440997"/>
              </p:ext>
            </p:extLst>
          </p:nvPr>
        </p:nvGraphicFramePr>
        <p:xfrm>
          <a:off x="251520" y="829101"/>
          <a:ext cx="8640960" cy="37127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194617392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877868554"/>
                    </a:ext>
                  </a:extLst>
                </a:gridCol>
                <a:gridCol w="2256967">
                  <a:extLst>
                    <a:ext uri="{9D8B030D-6E8A-4147-A177-3AD203B41FA5}">
                      <a16:colId xmlns:a16="http://schemas.microsoft.com/office/drawing/2014/main" xmlns="" val="3858330297"/>
                    </a:ext>
                  </a:extLst>
                </a:gridCol>
                <a:gridCol w="2063513">
                  <a:extLst>
                    <a:ext uri="{9D8B030D-6E8A-4147-A177-3AD203B41FA5}">
                      <a16:colId xmlns:a16="http://schemas.microsoft.com/office/drawing/2014/main" xmlns="" val="2413544922"/>
                    </a:ext>
                  </a:extLst>
                </a:gridCol>
              </a:tblGrid>
              <a:tr h="522027"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rgbClr val="235E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华为海思</a:t>
                      </a:r>
                      <a:endParaRPr lang="en-US" sz="1100" baseline="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CN" sz="1100" dirty="0" err="1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HiSilicon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)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rgbClr val="235E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宇硕</a:t>
                      </a:r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Unistone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(YS7013)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rgbClr val="235E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宇硕</a:t>
                      </a:r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Unistone 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(YS7016)</a:t>
                      </a:r>
                    </a:p>
                  </a:txBody>
                  <a:tcPr marT="34290" marB="3429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358337"/>
                  </a:ext>
                </a:extLst>
              </a:tr>
              <a:tr h="337783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带宽 </a:t>
                      </a:r>
                      <a:r>
                        <a:rPr lang="en-US" sz="9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Bandwidth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125KHz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~ 1</a:t>
                      </a:r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2MHz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2-30MHz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or 2-12MHz 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2-30MHz</a:t>
                      </a:r>
                      <a:r>
                        <a:rPr lang="en-US" altLang="zh-CN" sz="1100" baseline="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or 2-12MHz </a:t>
                      </a:r>
                      <a:endParaRPr lang="en-US" altLang="zh-CN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0541405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数率 </a:t>
                      </a:r>
                      <a:r>
                        <a:rPr lang="en-US" sz="9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Data rate 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200Kbps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~</a:t>
                      </a:r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16Mbps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Max 10Mbps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Up to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16Mbps 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67048"/>
                  </a:ext>
                </a:extLst>
              </a:tr>
              <a:tr h="29683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Processor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32-bit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8-bit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32-bit </a:t>
                      </a:r>
                    </a:p>
                  </a:txBody>
                  <a:tcPr marT="34290" marB="3429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6514696"/>
                  </a:ext>
                </a:extLst>
              </a:tr>
              <a:tr h="5752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Memory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8KB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/ 8KB </a:t>
                      </a:r>
                    </a:p>
                    <a:p>
                      <a:pPr algn="ctr"/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External 4M Byte Flash </a:t>
                      </a:r>
                      <a:endParaRPr lang="en-US" sz="9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48KB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/ 256KB </a:t>
                      </a:r>
                    </a:p>
                    <a:p>
                      <a:pPr algn="ctr"/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External 2M Byte Flash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48KB / 256KB</a:t>
                      </a:r>
                    </a:p>
                    <a:p>
                      <a:pPr algn="ctr"/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External 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4M 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Byte Flash </a:t>
                      </a:r>
                    </a:p>
                  </a:txBody>
                  <a:tcPr marT="34290" marB="3429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3009960"/>
                  </a:ext>
                </a:extLst>
              </a:tr>
              <a:tr h="31009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PWM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4-CH PWM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4-CH PWM </a:t>
                      </a:r>
                    </a:p>
                  </a:txBody>
                  <a:tcPr marT="34290" marB="3429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6716070"/>
                  </a:ext>
                </a:extLst>
              </a:tr>
              <a:tr h="34961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RS-485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NO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NO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Yes </a:t>
                      </a:r>
                    </a:p>
                  </a:txBody>
                  <a:tcPr marT="34290" marB="3429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7768317"/>
                  </a:ext>
                </a:extLst>
              </a:tr>
              <a:tr h="371945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温度感应</a:t>
                      </a:r>
                      <a:endParaRPr lang="en-US" altLang="zh-CN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r>
                        <a:rPr lang="en-US" sz="9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sensor </a:t>
                      </a:r>
                      <a:endParaRPr lang="en-US" sz="9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No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Yes </a:t>
                      </a:r>
                    </a:p>
                  </a:txBody>
                  <a:tcPr marT="34290" marB="3429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812147"/>
                  </a:ext>
                </a:extLst>
              </a:tr>
              <a:tr h="620196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目标应用</a:t>
                      </a:r>
                      <a:endParaRPr lang="en-US" altLang="zh-CN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r>
                        <a:rPr lang="en-US" sz="9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Application </a:t>
                      </a:r>
                      <a:endParaRPr lang="en-US" sz="9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Metering </a:t>
                      </a:r>
                      <a:endParaRPr lang="en-US" sz="9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Smart Metering,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Smart Lighting Control, </a:t>
                      </a:r>
                      <a:r>
                        <a:rPr lang="en-US" sz="900" baseline="0" dirty="0" err="1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Smar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Home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Solar 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Panel Monitoring, Smart Building, IoT</a:t>
                      </a:r>
                      <a:endParaRPr lang="en-US" sz="9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目标应用</a:t>
                      </a:r>
                      <a:endParaRPr lang="en-US" altLang="zh-CN" sz="11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r>
                        <a:rPr lang="en-US" sz="9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Application </a:t>
                      </a:r>
                      <a:endParaRPr lang="en-US" sz="9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226638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110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815677"/>
            <a:ext cx="7867469" cy="3618402"/>
          </a:xfrm>
        </p:spPr>
        <p:txBody>
          <a:bodyPr wrap="square" anchor="ctr"/>
          <a:lstStyle/>
          <a:p>
            <a:pPr algn="just"/>
            <a:r>
              <a:rPr lang="zh-CN" altLang="en-US" sz="2800" b="1" dirty="0"/>
              <a:t>全球具备领先</a:t>
            </a:r>
            <a:r>
              <a:rPr lang="en-US" altLang="zh-CN" sz="2800" b="1" dirty="0"/>
              <a:t>IC</a:t>
            </a:r>
            <a:r>
              <a:rPr lang="zh-CN" altLang="en-US" sz="2800" b="1" dirty="0"/>
              <a:t>设计技术的无晶圆厂商</a:t>
            </a:r>
            <a:endParaRPr lang="en-US" altLang="zh-CN" b="1" dirty="0"/>
          </a:p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A Leading Fabless Semiconductor Company for Communication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Technology </a:t>
            </a:r>
            <a:endParaRPr lang="en-US" sz="2800" b="1" dirty="0"/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ea typeface="仿宋"/>
              </a:rPr>
              <a:t>智能能源管理和物联网应用的整体解决方案商</a:t>
            </a:r>
            <a:endParaRPr lang="en-US" altLang="zh-CN" sz="2800" b="1" dirty="0">
              <a:ea typeface="仿宋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Total Solution Provider for Smart Energy Management and IoT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applications.</a:t>
            </a:r>
            <a:endParaRPr lang="en-US" altLang="en-US" sz="2000" dirty="0"/>
          </a:p>
          <a:p>
            <a:pPr algn="just">
              <a:lnSpc>
                <a:spcPct val="150000"/>
              </a:lnSpc>
            </a:pPr>
            <a:r>
              <a:rPr lang="zh-CN" altLang="en-US" sz="2800" b="1" dirty="0">
                <a:ea typeface="仿宋"/>
              </a:rPr>
              <a:t>智能家居和楼宇安全</a:t>
            </a:r>
            <a:r>
              <a:rPr lang="en-US" altLang="zh-CN" sz="2800" b="1" dirty="0">
                <a:ea typeface="仿宋"/>
              </a:rPr>
              <a:t>&amp;</a:t>
            </a:r>
            <a:r>
              <a:rPr lang="zh-CN" altLang="en-US" sz="2800" b="1" dirty="0">
                <a:ea typeface="仿宋"/>
              </a:rPr>
              <a:t>安防及物联网的云服务</a:t>
            </a:r>
            <a:endParaRPr lang="en-US" altLang="zh-CN" sz="2800" b="1" dirty="0">
              <a:ea typeface="仿宋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Cloud service provider of Safety &amp; Security and IoT service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Home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Building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zh-CN" altLang="en-US" sz="2000" dirty="0">
                <a:ea typeface="仿宋"/>
              </a:rPr>
              <a:t> </a:t>
            </a:r>
            <a:endParaRPr lang="en-US" altLang="en-US" sz="2800" dirty="0">
              <a:ea typeface="仿宋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1545"/>
            <a:ext cx="8424936" cy="421556"/>
          </a:xfrm>
        </p:spPr>
        <p:txBody>
          <a:bodyPr/>
          <a:lstStyle/>
          <a:p>
            <a:r>
              <a:rPr lang="zh-CN" altLang="en-US" dirty="0"/>
              <a:t>宇硕</a:t>
            </a:r>
            <a:r>
              <a:rPr lang="en-US" sz="3200" dirty="0"/>
              <a:t>Unistone</a:t>
            </a:r>
            <a:r>
              <a:rPr lang="zh-CN" altLang="en-US" sz="3200" dirty="0"/>
              <a:t>是</a:t>
            </a:r>
            <a:r>
              <a:rPr lang="en-US" altLang="zh-CN" sz="3200" dirty="0"/>
              <a:t>:</a:t>
            </a:r>
            <a:endParaRPr lang="en-US" dirty="0">
              <a:latin typeface="仿宋"/>
              <a:ea typeface="仿宋"/>
              <a:cs typeface="仿宋"/>
            </a:endParaRPr>
          </a:p>
        </p:txBody>
      </p:sp>
      <p:sp>
        <p:nvSpPr>
          <p:cNvPr id="5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00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B9550D3C-0034-48E4-A304-89595933E9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8735422"/>
              </p:ext>
            </p:extLst>
          </p:nvPr>
        </p:nvGraphicFramePr>
        <p:xfrm>
          <a:off x="971600" y="1020385"/>
          <a:ext cx="7200800" cy="328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仿宋"/>
                <a:ea typeface="仿宋"/>
                <a:cs typeface="仿宋"/>
              </a:rPr>
              <a:t>销售规划</a:t>
            </a:r>
            <a:r>
              <a:rPr lang="en-US" dirty="0">
                <a:latin typeface="仿宋"/>
                <a:ea typeface="仿宋"/>
                <a:cs typeface="仿宋"/>
              </a:rPr>
              <a:t> </a:t>
            </a:r>
            <a:r>
              <a:rPr lang="en-US" sz="3200" dirty="0"/>
              <a:t>Sales Projection</a:t>
            </a:r>
            <a:endParaRPr lang="en-US" dirty="0">
              <a:latin typeface="仿宋"/>
              <a:ea typeface="仿宋"/>
              <a:cs typeface="仿宋"/>
            </a:endParaRPr>
          </a:p>
        </p:txBody>
      </p:sp>
      <p:sp>
        <p:nvSpPr>
          <p:cNvPr id="24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789552"/>
            <a:ext cx="179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单位</a:t>
            </a: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人民币 百万元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xplosion: 8 Points 1"/>
          <p:cNvSpPr/>
          <p:nvPr/>
        </p:nvSpPr>
        <p:spPr bwMode="auto">
          <a:xfrm>
            <a:off x="7096176" y="698986"/>
            <a:ext cx="1120923" cy="411965"/>
          </a:xfrm>
          <a:prstGeom prst="irregularSeal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IPO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588" y="4344899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>
                <a:latin typeface="仿宋" pitchFamily="49" charset="-122"/>
                <a:ea typeface="仿宋" pitchFamily="49" charset="-122"/>
                <a:cs typeface="仿宋"/>
              </a:rPr>
              <a:t>智能仪表</a:t>
            </a:r>
            <a:r>
              <a:rPr lang="en-US" altLang="zh-CN" sz="1400" b="0" dirty="0">
                <a:latin typeface="仿宋" pitchFamily="49" charset="-122"/>
                <a:ea typeface="仿宋" pitchFamily="49" charset="-122"/>
                <a:cs typeface="仿宋"/>
              </a:rPr>
              <a:t>, </a:t>
            </a:r>
            <a:r>
              <a:rPr lang="zh-CN" altLang="en-US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物联网</a:t>
            </a:r>
            <a:r>
              <a:rPr lang="en-US" altLang="zh-CN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,</a:t>
            </a:r>
            <a:r>
              <a:rPr lang="zh-CN" altLang="en-US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智能家居</a:t>
            </a:r>
            <a:r>
              <a:rPr lang="en-US" altLang="zh-CN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&amp;</a:t>
            </a:r>
            <a:r>
              <a:rPr lang="zh-CN" altLang="en-US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楼宇应用产品</a:t>
            </a:r>
            <a:r>
              <a:rPr lang="en-US" altLang="zh-CN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, </a:t>
            </a:r>
            <a:r>
              <a:rPr lang="zh-CN" altLang="en-US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应用于物联网</a:t>
            </a:r>
            <a:r>
              <a:rPr lang="en-US" altLang="zh-CN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,</a:t>
            </a:r>
            <a:r>
              <a:rPr lang="zh-CN" altLang="en-US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安防</a:t>
            </a:r>
            <a:r>
              <a:rPr lang="en-US" altLang="zh-CN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,</a:t>
            </a:r>
            <a:r>
              <a:rPr lang="zh-CN" altLang="en-US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能源网的云服务</a:t>
            </a:r>
            <a:r>
              <a:rPr lang="en-US" altLang="zh-CN" sz="1400" b="0" dirty="0"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 </a:t>
            </a:r>
            <a:endParaRPr lang="en-US" sz="1400" b="0" dirty="0">
              <a:latin typeface="仿宋" pitchFamily="49" charset="-122"/>
              <a:ea typeface="仿宋" pitchFamily="49" charset="-122"/>
            </a:endParaRPr>
          </a:p>
          <a:p>
            <a:r>
              <a:rPr lang="en-US" sz="1400" b="0" dirty="0"/>
              <a:t>Smart Metering, IoT, Smart Home &amp; Building Products, Cloud Service </a:t>
            </a:r>
          </a:p>
        </p:txBody>
      </p:sp>
    </p:spTree>
    <p:extLst>
      <p:ext uri="{BB962C8B-B14F-4D97-AF65-F5344CB8AC3E}">
        <p14:creationId xmlns:p14="http://schemas.microsoft.com/office/powerpoint/2010/main" xmlns="" val="2147443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宣言口号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1004" y="1631160"/>
            <a:ext cx="6714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6000" i="1" dirty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有电便有</a:t>
            </a:r>
            <a:r>
              <a:rPr lang="zh-CN" altLang="zh-CN" sz="6000" i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网络</a:t>
            </a:r>
            <a:endParaRPr lang="en-US" altLang="zh-CN" sz="6000" i="1" dirty="0">
              <a:solidFill>
                <a:srgbClr val="FF66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zh-CN" sz="6000" i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宇</a:t>
            </a:r>
            <a:r>
              <a:rPr lang="zh-CN" altLang="zh-CN" sz="6000" i="1" dirty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硕為你做到</a:t>
            </a:r>
            <a:r>
              <a:rPr lang="en-US" altLang="zh-CN" sz="6000" i="1" dirty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6000" i="1" dirty="0" smtClean="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!</a:t>
            </a:r>
            <a:endParaRPr lang="zh-CN" altLang="zh-CN" sz="6000" dirty="0">
              <a:solidFill>
                <a:srgbClr val="FF66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177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1869672"/>
            <a:ext cx="4735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谢谢</a:t>
            </a:r>
            <a:endParaRPr lang="en-US" altLang="zh-CN" sz="5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  <a:p>
            <a:r>
              <a:rPr lang="en-US" altLang="ko-K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Thank </a:t>
            </a:r>
            <a:r>
              <a:rPr lang="en-US" altLang="ko-KR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Y</a:t>
            </a:r>
            <a:r>
              <a:rPr lang="en-US" altLang="ko-K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ou</a:t>
            </a:r>
            <a:endParaRPr lang="ko-KR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2382566603"/>
              </p:ext>
            </p:extLst>
          </p:nvPr>
        </p:nvGraphicFramePr>
        <p:xfrm>
          <a:off x="222448" y="675740"/>
          <a:ext cx="8769350" cy="396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仿宋"/>
                <a:ea typeface="仿宋"/>
                <a:cs typeface="仿宋"/>
              </a:rPr>
              <a:t>组织结构</a:t>
            </a:r>
            <a:r>
              <a:rPr lang="en-US" dirty="0">
                <a:latin typeface="微软雅黑"/>
                <a:ea typeface="微软雅黑"/>
                <a:cs typeface="微软雅黑"/>
              </a:rPr>
              <a:t> </a:t>
            </a:r>
            <a:r>
              <a:rPr lang="en-US" dirty="0"/>
              <a:t>Organization</a:t>
            </a:r>
            <a:endParaRPr 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7616" y="4042789"/>
            <a:ext cx="23460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zh-TW" sz="1400" b="0" dirty="0">
                <a:latin typeface="Calibri" panose="020F0502020204030204" pitchFamily="34" charset="0"/>
                <a:cs typeface="Calibri" panose="020F0502020204030204" pitchFamily="34" charset="0"/>
              </a:rPr>
              <a:t>VP: Vice President</a:t>
            </a:r>
            <a:br>
              <a:rPr lang="en-US" altLang="zh-TW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1400" b="0" dirty="0">
                <a:latin typeface="Calibri" panose="020F0502020204030204" pitchFamily="34" charset="0"/>
                <a:cs typeface="Calibri" panose="020F0502020204030204" pitchFamily="34" charset="0"/>
              </a:rPr>
              <a:t>CTO: Chief Technology Officer</a:t>
            </a:r>
          </a:p>
          <a:p>
            <a:pPr lvl="0" algn="l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CFO: Chief Finance Officer </a:t>
            </a:r>
          </a:p>
        </p:txBody>
      </p:sp>
    </p:spTree>
    <p:extLst>
      <p:ext uri="{BB962C8B-B14F-4D97-AF65-F5344CB8AC3E}">
        <p14:creationId xmlns:p14="http://schemas.microsoft.com/office/powerpoint/2010/main" xmlns="" val="146947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/>
                <a:ea typeface="微软雅黑"/>
                <a:cs typeface="微软雅黑"/>
              </a:rPr>
              <a:t>人才招募计划 </a:t>
            </a:r>
            <a:r>
              <a:rPr lang="en-US" altLang="zh-CN" dirty="0">
                <a:latin typeface="微软雅黑"/>
                <a:ea typeface="微软雅黑"/>
                <a:cs typeface="微软雅黑"/>
              </a:rPr>
              <a:t>HR Plan 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8077" y="777922"/>
            <a:ext cx="7834362" cy="2086796"/>
            <a:chOff x="530516" y="1025620"/>
            <a:chExt cx="7834362" cy="2782394"/>
          </a:xfrm>
        </p:grpSpPr>
        <p:sp>
          <p:nvSpPr>
            <p:cNvPr id="5" name="Rectangle: Rounded Corners 4"/>
            <p:cNvSpPr/>
            <p:nvPr/>
          </p:nvSpPr>
          <p:spPr bwMode="auto">
            <a:xfrm>
              <a:off x="706650" y="2924942"/>
              <a:ext cx="475253" cy="360041"/>
            </a:xfrm>
            <a:prstGeom prst="round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" name="Rectangle: Rounded Corners 8"/>
            <p:cNvSpPr/>
            <p:nvPr/>
          </p:nvSpPr>
          <p:spPr bwMode="auto">
            <a:xfrm>
              <a:off x="1210706" y="2708920"/>
              <a:ext cx="475253" cy="576064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" name="Rectangle: Rounded Corners 9"/>
            <p:cNvSpPr/>
            <p:nvPr/>
          </p:nvSpPr>
          <p:spPr bwMode="auto">
            <a:xfrm>
              <a:off x="1714762" y="2668914"/>
              <a:ext cx="475253" cy="616070"/>
            </a:xfrm>
            <a:prstGeom prst="roundRect">
              <a:avLst/>
            </a:prstGeom>
            <a:solidFill>
              <a:srgbClr val="1538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516" y="3397645"/>
              <a:ext cx="1944215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管理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 bwMode="auto">
            <a:xfrm>
              <a:off x="2650866" y="2564904"/>
              <a:ext cx="475253" cy="720079"/>
            </a:xfrm>
            <a:prstGeom prst="roundRect">
              <a:avLst/>
            </a:prstGeom>
            <a:solidFill>
              <a:srgbClr val="CC6600"/>
            </a:solidFill>
            <a:ln w="9525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" name="Rectangle: Rounded Corners 12"/>
            <p:cNvSpPr/>
            <p:nvPr/>
          </p:nvSpPr>
          <p:spPr bwMode="auto">
            <a:xfrm>
              <a:off x="3154922" y="2052846"/>
              <a:ext cx="475253" cy="1232137"/>
            </a:xfrm>
            <a:prstGeom prst="roundRect">
              <a:avLst/>
            </a:prstGeom>
            <a:solidFill>
              <a:srgbClr val="00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4" name="Rectangle: Rounded Corners 13"/>
            <p:cNvSpPr/>
            <p:nvPr/>
          </p:nvSpPr>
          <p:spPr bwMode="auto">
            <a:xfrm>
              <a:off x="3658978" y="1484784"/>
              <a:ext cx="475253" cy="1800199"/>
            </a:xfrm>
            <a:prstGeom prst="roundRect">
              <a:avLst/>
            </a:prstGeom>
            <a:solidFill>
              <a:srgbClr val="1538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4732" y="3397645"/>
              <a:ext cx="180727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研发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: Rounded Corners 15"/>
            <p:cNvSpPr/>
            <p:nvPr/>
          </p:nvSpPr>
          <p:spPr bwMode="auto">
            <a:xfrm>
              <a:off x="4718555" y="3168318"/>
              <a:ext cx="475253" cy="116666"/>
            </a:xfrm>
            <a:prstGeom prst="round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7" name="Rectangle: Rounded Corners 16"/>
            <p:cNvSpPr/>
            <p:nvPr/>
          </p:nvSpPr>
          <p:spPr bwMode="auto">
            <a:xfrm>
              <a:off x="5222611" y="2708920"/>
              <a:ext cx="475253" cy="576064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tangle: Rounded Corners 17"/>
            <p:cNvSpPr/>
            <p:nvPr/>
          </p:nvSpPr>
          <p:spPr bwMode="auto">
            <a:xfrm>
              <a:off x="5726667" y="2462034"/>
              <a:ext cx="475253" cy="822949"/>
            </a:xfrm>
            <a:prstGeom prst="roundRect">
              <a:avLst/>
            </a:prstGeom>
            <a:solidFill>
              <a:srgbClr val="1538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42421" y="3397645"/>
              <a:ext cx="180727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市场及销售</a:t>
              </a:r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/>
            <p:cNvSpPr/>
            <p:nvPr/>
          </p:nvSpPr>
          <p:spPr bwMode="auto">
            <a:xfrm>
              <a:off x="6733733" y="2204864"/>
              <a:ext cx="475253" cy="1080120"/>
            </a:xfrm>
            <a:prstGeom prst="round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Rectangle: Rounded Corners 20"/>
            <p:cNvSpPr/>
            <p:nvPr/>
          </p:nvSpPr>
          <p:spPr bwMode="auto">
            <a:xfrm>
              <a:off x="7237789" y="1722048"/>
              <a:ext cx="475253" cy="1562935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22" name="Rectangle: Rounded Corners 21"/>
            <p:cNvSpPr/>
            <p:nvPr/>
          </p:nvSpPr>
          <p:spPr bwMode="auto">
            <a:xfrm>
              <a:off x="7741844" y="1025620"/>
              <a:ext cx="475253" cy="2287366"/>
            </a:xfrm>
            <a:prstGeom prst="roundRect">
              <a:avLst/>
            </a:prstGeom>
            <a:solidFill>
              <a:srgbClr val="1538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0" dirty="0">
                  <a:solidFill>
                    <a:schemeClr val="bg1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7599" y="3397645"/>
              <a:ext cx="180727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总计 人数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56729" y="1029030"/>
            <a:ext cx="925251" cy="671101"/>
            <a:chOff x="695258" y="785384"/>
            <a:chExt cx="1354660" cy="1190981"/>
          </a:xfrm>
        </p:grpSpPr>
        <p:sp>
          <p:nvSpPr>
            <p:cNvPr id="24" name="Rectangle: Rounded Corners 23"/>
            <p:cNvSpPr/>
            <p:nvPr/>
          </p:nvSpPr>
          <p:spPr bwMode="auto">
            <a:xfrm>
              <a:off x="695259" y="785384"/>
              <a:ext cx="357065" cy="222097"/>
            </a:xfrm>
            <a:prstGeom prst="round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25" name="Rectangle: Rounded Corners 24"/>
            <p:cNvSpPr/>
            <p:nvPr/>
          </p:nvSpPr>
          <p:spPr bwMode="auto">
            <a:xfrm>
              <a:off x="695258" y="1155654"/>
              <a:ext cx="357065" cy="22209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26" name="Rectangle: Rounded Corners 25"/>
            <p:cNvSpPr/>
            <p:nvPr/>
          </p:nvSpPr>
          <p:spPr bwMode="auto">
            <a:xfrm>
              <a:off x="695259" y="1484784"/>
              <a:ext cx="357065" cy="222097"/>
            </a:xfrm>
            <a:prstGeom prst="roundRect">
              <a:avLst/>
            </a:prstGeom>
            <a:solidFill>
              <a:srgbClr val="15385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80101" y="785384"/>
              <a:ext cx="869817" cy="49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Year-1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0101" y="1128202"/>
              <a:ext cx="869817" cy="49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Year-2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0101" y="1484784"/>
              <a:ext cx="869817" cy="49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Year-3</a:t>
              </a:r>
            </a:p>
          </p:txBody>
        </p:sp>
      </p:grpSp>
      <p:sp>
        <p:nvSpPr>
          <p:cNvPr id="30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graphicFrame>
        <p:nvGraphicFramePr>
          <p:cNvPr id="32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7863883"/>
              </p:ext>
            </p:extLst>
          </p:nvPr>
        </p:nvGraphicFramePr>
        <p:xfrm>
          <a:off x="611561" y="2927233"/>
          <a:ext cx="7920879" cy="17907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endParaRPr lang="zh-TW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Year-1</a:t>
                      </a:r>
                      <a:endParaRPr lang="zh-TW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Year-2</a:t>
                      </a:r>
                      <a:endParaRPr lang="zh-TW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Year-3</a:t>
                      </a:r>
                      <a:endParaRPr lang="zh-TW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</a:t>
                      </a:r>
                      <a:r>
                        <a:rPr lang="zh-CN" alt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管理</a:t>
                      </a:r>
                      <a:endParaRPr lang="en-US" altLang="zh-CN" sz="9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GM </a:t>
                      </a:r>
                      <a:endParaRPr lang="zh-TW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GM +</a:t>
                      </a:r>
                      <a:r>
                        <a:rPr lang="en-US" altLang="zh-TW" sz="9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Finance </a:t>
                      </a:r>
                      <a:endParaRPr lang="zh-TW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US" altLang="zh-TW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GM+Finance</a:t>
                      </a:r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altLang="zh-TW" sz="9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Assistant</a:t>
                      </a:r>
                      <a:endParaRPr lang="zh-TW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 </a:t>
                      </a:r>
                      <a:r>
                        <a:rPr lang="zh-CN" alt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研发</a:t>
                      </a:r>
                      <a:endParaRPr lang="en-US" altLang="zh-CN" sz="9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zh-TW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CTO </a:t>
                      </a:r>
                    </a:p>
                    <a:p>
                      <a:pPr algn="ctr"/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FAE ( 1HW 1SW)</a:t>
                      </a:r>
                    </a:p>
                    <a:p>
                      <a:pPr algn="ctr"/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chip design </a:t>
                      </a:r>
                    </a:p>
                    <a:p>
                      <a:pPr algn="ctr"/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Production</a:t>
                      </a:r>
                      <a:endParaRPr lang="zh-TW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CTO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FAE (1HW 2SW)</a:t>
                      </a:r>
                      <a:endParaRPr lang="en-US" altLang="zh-TW" sz="11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chip design 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Production </a:t>
                      </a:r>
                      <a:endParaRPr lang="en-US" altLang="zh-TW" sz="1100" baseline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CTO  + 1 FAE </a:t>
                      </a:r>
                      <a:r>
                        <a:rPr lang="en-US" altLang="zh-TW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endParaRPr lang="en-US" altLang="zh-TW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FAE (2HW 3SW)</a:t>
                      </a:r>
                      <a:endParaRPr lang="en-US" altLang="zh-TW" sz="11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chip design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Production +  QC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</a:t>
                      </a:r>
                      <a:r>
                        <a:rPr lang="en-US" altLang="zh-TW" sz="9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Marketing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市场及销售</a:t>
                      </a:r>
                      <a:endParaRPr lang="en-US" altLang="zh-CN" sz="9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Mkt / 0</a:t>
                      </a:r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 </a:t>
                      </a:r>
                      <a:endParaRPr lang="zh-TW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sales </a:t>
                      </a:r>
                    </a:p>
                    <a:p>
                      <a:pPr algn="ctr"/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marketing</a:t>
                      </a:r>
                      <a:endParaRPr lang="zh-TW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VP +</a:t>
                      </a:r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sales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marketing</a:t>
                      </a:r>
                      <a:endParaRPr lang="zh-TW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zh-CN" alt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总计 人数</a:t>
                      </a:r>
                      <a:endParaRPr lang="en-US" altLang="zh-CN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zh-TW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zh-TW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zh-TW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838183" y="1442659"/>
            <a:ext cx="594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Year-1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15309" y="1062472"/>
            <a:ext cx="594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Year-2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49430" y="596168"/>
            <a:ext cx="594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Year-3</a:t>
            </a:r>
          </a:p>
        </p:txBody>
      </p:sp>
    </p:spTree>
    <p:extLst>
      <p:ext uri="{BB962C8B-B14F-4D97-AF65-F5344CB8AC3E}">
        <p14:creationId xmlns:p14="http://schemas.microsoft.com/office/powerpoint/2010/main" xmlns="" val="120807699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649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79105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8617004"/>
              </p:ext>
            </p:extLst>
          </p:nvPr>
        </p:nvGraphicFramePr>
        <p:xfrm>
          <a:off x="265737" y="1130589"/>
          <a:ext cx="8674433" cy="34574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597452109"/>
                    </a:ext>
                  </a:extLst>
                </a:gridCol>
                <a:gridCol w="5938129">
                  <a:extLst>
                    <a:ext uri="{9D8B030D-6E8A-4147-A177-3AD203B41FA5}">
                      <a16:colId xmlns:a16="http://schemas.microsoft.com/office/drawing/2014/main" xmlns="" val="352553138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Nguyen </a:t>
                      </a:r>
                    </a:p>
                    <a:p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美国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,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硅谷</a:t>
                      </a:r>
                      <a:endParaRPr lang="en-US" altLang="zh-CN" sz="1100" b="0" dirty="0">
                        <a:solidFill>
                          <a:schemeClr val="tx1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Greenvity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0" baseline="0" dirty="0">
                        <a:solidFill>
                          <a:schemeClr val="tx1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25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年 半导体行业经验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Blue7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的创始人和CEO,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后</a:t>
                      </a:r>
                      <a:r>
                        <a:rPr lang="en-US" altLang="zh-CN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成功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被 Sigma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Design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收购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拥有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超过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30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项发明专利，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1993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年被评为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的年度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发明家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1225264"/>
                  </a:ext>
                </a:extLst>
              </a:tr>
              <a:tr h="9314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Ricky Chow </a:t>
                      </a:r>
                      <a:r>
                        <a:rPr lang="zh-CN" alt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周荣</a:t>
                      </a:r>
                      <a:endParaRPr lang="en-US" altLang="zh-CN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11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中国</a:t>
                      </a:r>
                      <a:r>
                        <a:rPr lang="en-US" altLang="zh-CN" sz="11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zh-CN" altLang="en-US" sz="1100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香港</a:t>
                      </a:r>
                      <a:endParaRPr lang="en-US" altLang="zh-CN" sz="11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瑞奇科技</a:t>
                      </a:r>
                      <a:endParaRPr lang="en-US" altLang="zh-CN" sz="1200" b="1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30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年 半导体</a:t>
                      </a:r>
                      <a:r>
                        <a:rPr lang="zh-CN" altLang="en-US" sz="14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行业</a:t>
                      </a:r>
                      <a:r>
                        <a:rPr lang="en-US" altLang="zh-CN" sz="14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, IC</a:t>
                      </a:r>
                      <a:r>
                        <a:rPr lang="zh-CN" altLang="en-US" sz="14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設計经验</a:t>
                      </a:r>
                      <a:endParaRPr lang="en-US" altLang="zh-CN" sz="14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CSIC </a:t>
                      </a:r>
                      <a:r>
                        <a:rPr lang="en-US" altLang="zh-CN" sz="14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Technology </a:t>
                      </a:r>
                      <a:r>
                        <a:rPr lang="zh-CN" altLang="en-US" sz="14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科技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的创始人</a:t>
                      </a:r>
                      <a:endParaRPr lang="en-US" altLang="zh-CN" sz="1400" dirty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Valence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半导体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香港的创始人之一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创始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Next Media 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一家多媒体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IC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设计芯片开发商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421404505"/>
                  </a:ext>
                </a:extLst>
              </a:tr>
              <a:tr h="849573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</a:t>
                      </a:r>
                      <a:r>
                        <a:rPr lang="en-US" altLang="zh-CN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Bing Yu </a:t>
                      </a:r>
                      <a:r>
                        <a:rPr lang="zh-CN" alt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韦炳宇</a:t>
                      </a:r>
                      <a:endParaRPr lang="en-US" altLang="zh-CN" sz="12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11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中国</a:t>
                      </a:r>
                      <a:r>
                        <a:rPr lang="en-US" altLang="zh-CN" sz="11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zh-CN" altLang="en-US" sz="11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北京</a:t>
                      </a:r>
                      <a:endParaRPr lang="en-US" altLang="zh-CN" sz="1100" dirty="0" smtClean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r>
                        <a:rPr lang="zh-CN" altLang="en-US" sz="1100" b="1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华美讯联科技 </a:t>
                      </a:r>
                      <a:endParaRPr lang="en-US" altLang="zh-CN" sz="1100" b="1" baseline="0" dirty="0" smtClean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zh-CN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17</a:t>
                      </a:r>
                      <a:r>
                        <a:rPr lang="zh-CN" altLang="en-US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年 智能能源</a:t>
                      </a:r>
                      <a:r>
                        <a:rPr lang="en-US" altLang="zh-CN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zh-CN" altLang="en-US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物联网行业经验</a:t>
                      </a:r>
                      <a:endParaRPr lang="en-US" altLang="zh-CN" sz="1200" dirty="0" smtClean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CN" altLang="en-US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北京</a:t>
                      </a:r>
                      <a:r>
                        <a:rPr lang="en-US" altLang="zh-CN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SIGNTACT</a:t>
                      </a:r>
                      <a:r>
                        <a:rPr lang="zh-CN" altLang="en-US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的</a:t>
                      </a:r>
                      <a:r>
                        <a:rPr lang="en-US" altLang="zh-CN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CEO</a:t>
                      </a:r>
                      <a:r>
                        <a:rPr lang="zh-CN" altLang="en-US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和创始人</a:t>
                      </a:r>
                      <a:r>
                        <a:rPr lang="en-US" altLang="zh-CN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zh-CN" sz="1200" baseline="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南方电网的设计及产品</a:t>
                      </a:r>
                      <a:endParaRPr lang="en-US" altLang="zh-CN" sz="1200" dirty="0" smtClean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zh-CN" altLang="en-US" sz="120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的供应商</a:t>
                      </a:r>
                      <a:endParaRPr lang="en-US" altLang="zh-CN" sz="1200" dirty="0" smtClean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  <a:p>
                      <a:pPr marL="171450" marR="0" indent="-1714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CN" altLang="en-US" sz="1200" baseline="0" dirty="0" smtClean="0">
                          <a:latin typeface="Arial" panose="020B0604020202020204" pitchFamily="34" charset="0"/>
                          <a:ea typeface="仿宋"/>
                          <a:cs typeface="Arial" panose="020B0604020202020204" pitchFamily="34" charset="0"/>
                        </a:rPr>
                        <a:t>毕业于清华大学</a:t>
                      </a:r>
                      <a:endParaRPr lang="en-US" altLang="zh-CN" sz="1200" dirty="0" smtClean="0">
                        <a:latin typeface="Arial" panose="020B0604020202020204" pitchFamily="34" charset="0"/>
                        <a:ea typeface="仿宋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3093968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altLang="zh-CN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Sophia Fan </a:t>
                      </a:r>
                      <a:r>
                        <a:rPr lang="zh-CN" alt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范丰暖</a:t>
                      </a:r>
                      <a:endParaRPr lang="en-US" altLang="zh-CN" sz="12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zh-CN" altLang="en-US" sz="11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中国</a:t>
                      </a:r>
                      <a:r>
                        <a:rPr lang="en-US" altLang="zh-CN" sz="11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zh-CN" altLang="en-US" sz="11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深圳</a:t>
                      </a:r>
                      <a:r>
                        <a:rPr lang="zh-CN" altLang="en-US" sz="15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	</a:t>
                      </a:r>
                      <a:endParaRPr lang="en-US" altLang="zh-CN" sz="1500" dirty="0" smtClean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r>
                        <a:rPr lang="zh-CN" altLang="en-US" sz="1100" b="1" dirty="0" smtClean="0"/>
                        <a:t>金丰荣创</a:t>
                      </a:r>
                      <a:endParaRPr lang="en-US" altLang="zh-CN" sz="1100" b="1" baseline="0" dirty="0" smtClean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年 电源控制有关研发经验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飞利浦（中国）电子技术研发工程师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200" dirty="0" smtClean="0"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毕业于哈尔滨理工大学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n-US" sz="11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606318602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团队成员</a:t>
            </a:r>
            <a:endParaRPr lang="en-US" dirty="0"/>
          </a:p>
        </p:txBody>
      </p:sp>
      <p:sp>
        <p:nvSpPr>
          <p:cNvPr id="18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06" y="620770"/>
            <a:ext cx="854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超过</a:t>
            </a:r>
            <a:r>
              <a:rPr lang="en-US" altLang="zh-CN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80</a:t>
            </a:r>
            <a:r>
              <a:rPr lang="zh-CN" altLang="en-US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年的行业经验必将引导公司走上成功之路</a:t>
            </a:r>
            <a:endParaRPr lang="en-US" sz="2800" dirty="0">
              <a:solidFill>
                <a:srgbClr val="0070C0"/>
              </a:solidFill>
              <a:latin typeface="仿宋"/>
              <a:ea typeface="仿宋"/>
              <a:cs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9661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CN" dirty="0" smtClean="0"/>
              <a:t>周</a:t>
            </a:r>
            <a:r>
              <a:rPr lang="zh-TW" altLang="en-US" dirty="0"/>
              <a:t>光</a:t>
            </a:r>
            <a:r>
              <a:rPr lang="zh-TW" altLang="zh-CN" dirty="0" smtClean="0"/>
              <a:t>荣</a:t>
            </a:r>
            <a:r>
              <a:rPr lang="en-US" altLang="zh-CN" dirty="0" smtClean="0"/>
              <a:t>  </a:t>
            </a:r>
            <a:r>
              <a:rPr lang="en-US" altLang="zh-CN" dirty="0"/>
              <a:t>Ricky Chow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373" y="578745"/>
            <a:ext cx="8272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/>
              <a:t>30</a:t>
            </a:r>
            <a:r>
              <a:rPr lang="zh-TW" altLang="zh-CN" sz="1800" dirty="0"/>
              <a:t>年從事於</a:t>
            </a:r>
            <a:r>
              <a:rPr lang="zh-TW" altLang="zh-CN" sz="1800" dirty="0" smtClean="0"/>
              <a:t>高科技，</a:t>
            </a:r>
            <a:r>
              <a:rPr lang="zh-TW" altLang="zh-CN" sz="1800" dirty="0"/>
              <a:t>擅长於技術及创新科技开发，</a:t>
            </a:r>
            <a:r>
              <a:rPr lang="zh-TW" altLang="zh-CN" sz="1800" dirty="0" smtClean="0"/>
              <a:t>专业</a:t>
            </a:r>
            <a:r>
              <a:rPr lang="en-US" altLang="zh-TW" sz="1800" dirty="0"/>
              <a:t> </a:t>
            </a:r>
            <a:r>
              <a:rPr lang="en-US" altLang="zh-CN" sz="1800" dirty="0" smtClean="0"/>
              <a:t>IC</a:t>
            </a:r>
            <a:r>
              <a:rPr lang="zh-TW" altLang="zh-CN" sz="1800" dirty="0" smtClean="0"/>
              <a:t>应用芯片設</a:t>
            </a:r>
            <a:r>
              <a:rPr lang="zh-TW" altLang="zh-CN" sz="1800" dirty="0"/>
              <a:t>計，曾設計多款通行的</a:t>
            </a:r>
            <a:r>
              <a:rPr lang="en-US" altLang="zh-CN" sz="1800" dirty="0"/>
              <a:t> CPU </a:t>
            </a:r>
            <a:r>
              <a:rPr lang="zh-TW" altLang="zh-CN" sz="1800" dirty="0"/>
              <a:t>和</a:t>
            </a:r>
            <a:r>
              <a:rPr lang="en-US" altLang="zh-CN" sz="1800" dirty="0"/>
              <a:t> MCU </a:t>
            </a:r>
            <a:r>
              <a:rPr lang="zh-TW" altLang="zh-CN" sz="1800" dirty="0"/>
              <a:t>微處理器芯片</a:t>
            </a:r>
            <a:r>
              <a:rPr lang="zh-TW" altLang="zh-CN" sz="1600" dirty="0" smtClean="0"/>
              <a:t>。</a:t>
            </a:r>
            <a:endParaRPr lang="en-US" altLang="zh-TW" sz="1600" dirty="0" smtClean="0"/>
          </a:p>
          <a:p>
            <a:pPr algn="l"/>
            <a:endParaRPr lang="en-US" altLang="zh-TW" sz="1600" dirty="0"/>
          </a:p>
          <a:p>
            <a:pPr algn="l"/>
            <a:r>
              <a:rPr lang="zh-TW" altLang="zh-CN" sz="1600" dirty="0" smtClean="0"/>
              <a:t>近年</a:t>
            </a:r>
            <a:r>
              <a:rPr lang="zh-TW" altLang="zh-CN" sz="1600" dirty="0"/>
              <a:t>專注於中國智能控制技术</a:t>
            </a:r>
            <a:r>
              <a:rPr lang="en-US" altLang="zh-TW" sz="1600" dirty="0"/>
              <a:t> IoT</a:t>
            </a:r>
            <a:r>
              <a:rPr lang="zh-TW" altLang="zh-CN" sz="1600" dirty="0"/>
              <a:t>及有关電子業務發展。</a:t>
            </a:r>
            <a:endParaRPr lang="en-US" altLang="zh-TW" sz="1600" dirty="0"/>
          </a:p>
          <a:p>
            <a:pPr algn="l"/>
            <a:endParaRPr lang="zh-CN" altLang="zh-CN" sz="600" dirty="0"/>
          </a:p>
          <a:p>
            <a:pPr marL="342900" indent="-342900" algn="l">
              <a:buAutoNum type="arabicPlain" startAt="1993"/>
            </a:pPr>
            <a:r>
              <a:rPr lang="en-US" altLang="zh-CN" sz="1600" b="0" dirty="0" smtClean="0"/>
              <a:t>  </a:t>
            </a:r>
            <a:r>
              <a:rPr lang="zh-CN" altLang="zh-CN" sz="1600" b="0" dirty="0" smtClean="0"/>
              <a:t>创办</a:t>
            </a:r>
            <a:r>
              <a:rPr lang="en-US" altLang="zh-CN" sz="1600" b="0" dirty="0"/>
              <a:t>CSIC Technology </a:t>
            </a:r>
            <a:r>
              <a:rPr lang="zh-CN" altLang="zh-CN" sz="1600" b="0" dirty="0"/>
              <a:t>一所美国硅谷</a:t>
            </a:r>
            <a:r>
              <a:rPr lang="en-US" altLang="zh-CN" sz="1600" b="0" dirty="0"/>
              <a:t>ASIC/IC </a:t>
            </a:r>
            <a:r>
              <a:rPr lang="zh-TW" altLang="zh-CN" sz="1600" b="0" dirty="0"/>
              <a:t>設計中心</a:t>
            </a:r>
            <a:r>
              <a:rPr lang="en-US" altLang="zh-CN" sz="1600" b="0" dirty="0" smtClean="0"/>
              <a:t>; </a:t>
            </a:r>
          </a:p>
          <a:p>
            <a:pPr algn="l"/>
            <a:r>
              <a:rPr lang="en-US" altLang="zh-CN" sz="1600" b="0" dirty="0"/>
              <a:t>	</a:t>
            </a:r>
            <a:r>
              <a:rPr lang="en-US" altLang="zh-CN" sz="1600" b="0" dirty="0" smtClean="0"/>
              <a:t>1995 </a:t>
            </a:r>
            <a:r>
              <a:rPr lang="zh-CN" altLang="zh-CN" sz="1600" b="0" dirty="0" smtClean="0"/>
              <a:t>给</a:t>
            </a:r>
            <a:r>
              <a:rPr lang="en-US" altLang="zh-CN" sz="1600" b="0" dirty="0" smtClean="0"/>
              <a:t>Chrontel </a:t>
            </a:r>
            <a:r>
              <a:rPr lang="en-US" altLang="zh-CN" sz="1600" b="0" dirty="0"/>
              <a:t>Inc.</a:t>
            </a:r>
            <a:r>
              <a:rPr lang="zh-CN" altLang="zh-CN" sz="1600" b="0" dirty="0"/>
              <a:t>公司</a:t>
            </a:r>
            <a:r>
              <a:rPr lang="zh-CN" altLang="zh-CN" sz="1600" b="0" dirty="0" smtClean="0"/>
              <a:t>收购</a:t>
            </a:r>
            <a:endParaRPr lang="zh-CN" altLang="zh-CN" sz="1600" b="0" dirty="0"/>
          </a:p>
          <a:p>
            <a:pPr algn="l"/>
            <a:r>
              <a:rPr lang="en-US" altLang="zh-CN" sz="1600" b="0" dirty="0"/>
              <a:t>1997  </a:t>
            </a:r>
            <a:r>
              <a:rPr lang="zh-TW" altLang="zh-CN" sz="1600" b="0" dirty="0"/>
              <a:t>研发出一顆芯片</a:t>
            </a:r>
            <a:r>
              <a:rPr lang="en-US" altLang="zh-CN" sz="1600" b="0" dirty="0"/>
              <a:t>, </a:t>
            </a:r>
            <a:r>
              <a:rPr lang="zh-TW" altLang="zh-CN" sz="1600" b="0" dirty="0"/>
              <a:t>創造了一款</a:t>
            </a:r>
            <a:r>
              <a:rPr lang="en-US" altLang="zh-CN" sz="1600" b="0" dirty="0"/>
              <a:t>MIDI </a:t>
            </a:r>
            <a:r>
              <a:rPr lang="zh-TW" altLang="zh-CN" sz="1600" b="0" dirty="0"/>
              <a:t>歌曲</a:t>
            </a:r>
            <a:r>
              <a:rPr lang="zh-TW" altLang="zh-CN" sz="1600" b="0" dirty="0" smtClean="0"/>
              <a:t>播放器</a:t>
            </a:r>
            <a:r>
              <a:rPr lang="en-US" altLang="zh-CN" sz="1600" b="0" dirty="0" smtClean="0"/>
              <a:t>; </a:t>
            </a:r>
            <a:r>
              <a:rPr lang="zh-TW" altLang="zh-CN" sz="1600" b="0" dirty="0" smtClean="0"/>
              <a:t>並</a:t>
            </a:r>
            <a:r>
              <a:rPr lang="zh-TW" altLang="zh-CN" sz="1600" b="0" dirty="0"/>
              <a:t>获得专利</a:t>
            </a:r>
            <a:endParaRPr lang="zh-CN" altLang="zh-CN" sz="1600" b="0" dirty="0"/>
          </a:p>
          <a:p>
            <a:pPr algn="l"/>
            <a:r>
              <a:rPr lang="en-US" altLang="zh-CN" sz="1600" b="0" dirty="0"/>
              <a:t>1999  </a:t>
            </a:r>
            <a:r>
              <a:rPr lang="zh-TW" altLang="zh-CN" sz="1600" b="0" dirty="0"/>
              <a:t>微软</a:t>
            </a:r>
            <a:r>
              <a:rPr lang="en-US" altLang="zh-CN" sz="1600" b="0" dirty="0"/>
              <a:t>“</a:t>
            </a:r>
            <a:r>
              <a:rPr lang="zh-TW" altLang="zh-CN" sz="1600" b="0" dirty="0"/>
              <a:t>维纳斯计划” 多功能電腦、家電播影機 的創作者</a:t>
            </a:r>
            <a:r>
              <a:rPr lang="en-US" altLang="zh-CN" sz="1600" b="0" dirty="0"/>
              <a:t> (</a:t>
            </a:r>
            <a:r>
              <a:rPr lang="zh-CN" altLang="zh-CN" sz="1600" b="0" dirty="0"/>
              <a:t>投资</a:t>
            </a:r>
            <a:r>
              <a:rPr lang="zh-TW" altLang="zh-CN" sz="1600" b="0" dirty="0"/>
              <a:t>者</a:t>
            </a:r>
            <a:r>
              <a:rPr lang="en-US" altLang="zh-CN" sz="1600" b="0" dirty="0"/>
              <a:t>ESS Technology);</a:t>
            </a:r>
            <a:endParaRPr lang="zh-CN" altLang="zh-CN" sz="1600" b="0" dirty="0"/>
          </a:p>
          <a:p>
            <a:pPr algn="l"/>
            <a:r>
              <a:rPr lang="en-US" altLang="zh-CN" sz="1600" b="0" dirty="0"/>
              <a:t>2000  3C </a:t>
            </a:r>
            <a:r>
              <a:rPr lang="zh-TW" altLang="zh-CN" sz="1600" b="0" dirty="0"/>
              <a:t>聯盟</a:t>
            </a:r>
            <a:r>
              <a:rPr lang="en-US" altLang="zh-CN" sz="1600" b="0" dirty="0"/>
              <a:t> </a:t>
            </a:r>
            <a:r>
              <a:rPr lang="en-US" altLang="zh-CN" sz="1600" b="0" dirty="0" smtClean="0"/>
              <a:t>founding </a:t>
            </a:r>
            <a:r>
              <a:rPr lang="zh-TW" altLang="zh-CN" sz="1600" b="0" dirty="0" smtClean="0"/>
              <a:t>会</a:t>
            </a:r>
            <a:r>
              <a:rPr lang="zh-TW" altLang="zh-CN" sz="1600" b="0" dirty="0"/>
              <a:t>員</a:t>
            </a:r>
            <a:r>
              <a:rPr lang="en-US" altLang="zh-CN" sz="1600" b="0" dirty="0"/>
              <a:t>, </a:t>
            </a:r>
            <a:r>
              <a:rPr lang="zh-TW" altLang="zh-CN" sz="1600" b="0" dirty="0"/>
              <a:t>最終促成中國製定了</a:t>
            </a:r>
            <a:r>
              <a:rPr lang="en-US" altLang="zh-CN" sz="1600" b="0" dirty="0"/>
              <a:t>3C Compliance</a:t>
            </a:r>
            <a:r>
              <a:rPr lang="zh-TW" altLang="zh-CN" sz="1600" b="0" dirty="0"/>
              <a:t>产品认证</a:t>
            </a:r>
            <a:r>
              <a:rPr lang="en-US" altLang="zh-CN" sz="1600" b="0" dirty="0"/>
              <a:t>    </a:t>
            </a:r>
            <a:endParaRPr lang="zh-CN" altLang="zh-CN" sz="1600" b="0" dirty="0"/>
          </a:p>
          <a:p>
            <a:pPr algn="l"/>
            <a:r>
              <a:rPr lang="en-US" altLang="zh-CN" sz="1600" b="0" dirty="0"/>
              <a:t>2004  </a:t>
            </a:r>
            <a:r>
              <a:rPr lang="zh-CN" altLang="zh-CN" sz="1600" b="0" dirty="0"/>
              <a:t>协助 </a:t>
            </a:r>
            <a:r>
              <a:rPr lang="en-US" altLang="zh-CN" sz="1600" b="0" dirty="0"/>
              <a:t>HTC &amp; </a:t>
            </a:r>
            <a:r>
              <a:rPr lang="en-US" altLang="zh-CN" sz="1600" b="0" dirty="0" smtClean="0"/>
              <a:t>TCL</a:t>
            </a:r>
            <a:r>
              <a:rPr lang="zh-CN" altLang="en-US" sz="1600" b="0" dirty="0"/>
              <a:t>等</a:t>
            </a:r>
            <a:r>
              <a:rPr lang="zh-CN" altLang="zh-CN" sz="1600" b="0" dirty="0" smtClean="0"/>
              <a:t>完成</a:t>
            </a:r>
            <a:r>
              <a:rPr lang="zh-CN" altLang="zh-CN" sz="1600" b="0" dirty="0"/>
              <a:t>第一</a:t>
            </a:r>
            <a:r>
              <a:rPr lang="zh-CN" altLang="zh-CN" sz="1600" b="0" dirty="0" smtClean="0"/>
              <a:t>款智能</a:t>
            </a:r>
            <a:r>
              <a:rPr lang="zh-CN" altLang="zh-CN" sz="1600" b="0" dirty="0"/>
              <a:t>手机开发，提供</a:t>
            </a:r>
            <a:r>
              <a:rPr lang="en-US" altLang="zh-CN" sz="1600" b="0" dirty="0"/>
              <a:t>AP</a:t>
            </a:r>
            <a:r>
              <a:rPr lang="zh-CN" altLang="zh-CN" sz="1600" b="0" dirty="0"/>
              <a:t>主</a:t>
            </a:r>
            <a:r>
              <a:rPr lang="zh-TW" altLang="zh-CN" sz="1600" b="0" dirty="0" smtClean="0"/>
              <a:t>芯片</a:t>
            </a:r>
            <a:endParaRPr lang="en-US" altLang="zh-CN" sz="1600" b="0" dirty="0" smtClean="0"/>
          </a:p>
          <a:p>
            <a:pPr marL="342900" indent="-342900" algn="l">
              <a:buAutoNum type="arabicPlain" startAt="2014"/>
            </a:pPr>
            <a:r>
              <a:rPr lang="en-US" altLang="zh-CN" sz="1600" dirty="0" smtClean="0">
                <a:solidFill>
                  <a:srgbClr val="FF0000"/>
                </a:solidFill>
              </a:rPr>
              <a:t>  </a:t>
            </a:r>
            <a:r>
              <a:rPr lang="zh-CN" altLang="zh-CN" sz="1600" dirty="0" smtClean="0">
                <a:solidFill>
                  <a:srgbClr val="FF0000"/>
                </a:solidFill>
              </a:rPr>
              <a:t>推廣全球第一颗集成</a:t>
            </a:r>
            <a:r>
              <a:rPr lang="en-US" altLang="zh-CN" sz="1600" dirty="0" smtClean="0">
                <a:solidFill>
                  <a:srgbClr val="FF0000"/>
                </a:solidFill>
              </a:rPr>
              <a:t> HomePlug Green PHY </a:t>
            </a:r>
            <a:r>
              <a:rPr lang="zh-CN" altLang="zh-CN" sz="1600" dirty="0" smtClean="0">
                <a:solidFill>
                  <a:srgbClr val="FF0000"/>
                </a:solidFill>
              </a:rPr>
              <a:t>电力线通信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zh-CN" altLang="zh-CN" sz="1600" dirty="0" smtClean="0">
                <a:solidFill>
                  <a:srgbClr val="FF0000"/>
                </a:solidFill>
              </a:rPr>
              <a:t>和</a:t>
            </a:r>
            <a:r>
              <a:rPr lang="en-US" altLang="zh-CN" sz="1600" dirty="0" smtClean="0">
                <a:solidFill>
                  <a:srgbClr val="FF0000"/>
                </a:solidFill>
              </a:rPr>
              <a:t> 2.4GHz </a:t>
            </a:r>
            <a:r>
              <a:rPr lang="zh-CN" altLang="zh-CN" sz="1600" dirty="0" smtClean="0">
                <a:solidFill>
                  <a:srgbClr val="FF0000"/>
                </a:solidFill>
              </a:rPr>
              <a:t>无线通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altLang="zh-CN" sz="1600" dirty="0" smtClean="0">
                <a:solidFill>
                  <a:srgbClr val="FF0000"/>
                </a:solidFill>
              </a:rPr>
              <a:t>        </a:t>
            </a:r>
            <a:r>
              <a:rPr lang="zh-CN" altLang="zh-CN" sz="1600" dirty="0">
                <a:solidFill>
                  <a:srgbClr val="FF0000"/>
                </a:solidFill>
              </a:rPr>
              <a:t>信的</a:t>
            </a:r>
            <a:r>
              <a:rPr lang="en-US" altLang="zh-CN" sz="1600" dirty="0">
                <a:solidFill>
                  <a:srgbClr val="FF0000"/>
                </a:solidFill>
              </a:rPr>
              <a:t>PLC </a:t>
            </a:r>
            <a:r>
              <a:rPr lang="zh-CN" altLang="zh-CN" sz="1600" dirty="0">
                <a:solidFill>
                  <a:srgbClr val="FF0000"/>
                </a:solidFill>
              </a:rPr>
              <a:t>通信单芯片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SoC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algn="l"/>
            <a:endParaRPr lang="en-US" altLang="zh-CN" sz="1700" b="0" dirty="0" smtClean="0">
              <a:solidFill>
                <a:srgbClr val="FF0000"/>
              </a:solidFill>
            </a:endParaRPr>
          </a:p>
          <a:p>
            <a:pPr algn="l"/>
            <a:endParaRPr lang="en-US" altLang="zh-CN" sz="1700" b="0" dirty="0">
              <a:solidFill>
                <a:srgbClr val="FF0000"/>
              </a:solidFill>
            </a:endParaRPr>
          </a:p>
          <a:p>
            <a:pPr algn="l"/>
            <a:endParaRPr lang="en-US" altLang="zh-CN" sz="1700" dirty="0"/>
          </a:p>
          <a:p>
            <a:pPr algn="l"/>
            <a:endParaRPr lang="zh-CN" altLang="zh-CN" sz="1700" b="0" dirty="0"/>
          </a:p>
          <a:p>
            <a:pPr algn="l"/>
            <a:endParaRPr lang="zh-CN" altLang="en-US" sz="1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79419" y="3803361"/>
          <a:ext cx="81300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435"/>
                <a:gridCol w="5015578"/>
              </a:tblGrid>
              <a:tr h="1384274">
                <a:tc>
                  <a:txBody>
                    <a:bodyPr/>
                    <a:lstStyle/>
                    <a:p>
                      <a:pPr algn="l"/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深圳市智能控制技术与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应用协会副会长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</a:p>
                    <a:p>
                      <a:pPr algn="l"/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AllGo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（沃谷）物联网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联盟 </a:t>
                      </a:r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副会长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曾经创办（或协办）下列科技公司包括： </a:t>
                      </a:r>
                    </a:p>
                    <a:p>
                      <a:pPr algn="l"/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香港威龙半导体有限公司（最后给上市公司收购） </a:t>
                      </a:r>
                    </a:p>
                    <a:p>
                      <a:pPr algn="l"/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美国硅谷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 Next Media </a:t>
                      </a:r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开发多媒体芯片 </a:t>
                      </a:r>
                    </a:p>
                    <a:p>
                      <a:pPr algn="l"/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香港</a:t>
                      </a: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eHomeTV</a:t>
                      </a:r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有限公司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 (PCCW</a:t>
                      </a:r>
                      <a:r>
                        <a:rPr lang="zh-CN" altLang="zh-CN" sz="1600" dirty="0" smtClean="0">
                          <a:solidFill>
                            <a:schemeClr val="tx1"/>
                          </a:solidFill>
                        </a:rPr>
                        <a:t>电讯盈科投资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89852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 </a:t>
            </a:r>
            <a:r>
              <a:rPr lang="en-US" sz="3200" dirty="0"/>
              <a:t>Target Applications </a:t>
            </a:r>
            <a:endParaRPr lang="en-US" dirty="0"/>
          </a:p>
        </p:txBody>
      </p:sp>
      <p:sp>
        <p:nvSpPr>
          <p:cNvPr id="27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ea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ko-KR" altLang="en-US" sz="1200" b="0" dirty="0">
              <a:solidFill>
                <a:srgbClr val="7F7F7F"/>
              </a:solidFill>
              <a:ea typeface="굴림" panose="020B0600000101010101" pitchFamily="50" charset="-127"/>
            </a:endParaRPr>
          </a:p>
        </p:txBody>
      </p:sp>
      <p:sp>
        <p:nvSpPr>
          <p:cNvPr id="19" name="Circle: Hollow 18"/>
          <p:cNvSpPr/>
          <p:nvPr/>
        </p:nvSpPr>
        <p:spPr bwMode="auto">
          <a:xfrm>
            <a:off x="687079" y="1149699"/>
            <a:ext cx="7733805" cy="3016412"/>
          </a:xfrm>
          <a:prstGeom prst="donut">
            <a:avLst>
              <a:gd name="adj" fmla="val 329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dirty="0"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67644" y="2218099"/>
            <a:ext cx="1619167" cy="73255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FFF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LPWAN </a:t>
            </a:r>
            <a:endParaRPr kumimoji="1" lang="en-US" sz="1800" b="1" i="0" u="none" strike="noStrike" cap="none" normalizeH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r>
              <a:rPr lang="zh-CN" altLang="en-US" sz="1800" dirty="0">
                <a:solidFill>
                  <a:srgbClr val="FFFF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系统</a:t>
            </a:r>
            <a:r>
              <a:rPr kumimoji="1" lang="zh-CN" altLang="en-US" sz="18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芯</a:t>
            </a:r>
            <a:r>
              <a:rPr kumimoji="1" lang="zh-CN" altLang="en-US" sz="1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片</a:t>
            </a:r>
            <a:endParaRPr kumimoji="1" lang="en-US" altLang="zh-CN" sz="1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SoC</a:t>
            </a:r>
            <a:endParaRPr kumimoji="1" lang="en-U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06960" y="626998"/>
            <a:ext cx="1294040" cy="879753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28346" y="1437119"/>
            <a:ext cx="1692538" cy="861262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0216" y="3340073"/>
            <a:ext cx="1622234" cy="833451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6729" y="1398010"/>
            <a:ext cx="1857625" cy="900371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835" y="3252824"/>
            <a:ext cx="1741502" cy="859884"/>
          </a:xfrm>
          <a:prstGeom prst="ellipse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09985" y="1471909"/>
            <a:ext cx="8934015" cy="3280035"/>
            <a:chOff x="162605" y="1962545"/>
            <a:chExt cx="9325490" cy="4373380"/>
          </a:xfrm>
        </p:grpSpPr>
        <p:sp>
          <p:nvSpPr>
            <p:cNvPr id="6" name="Rectangle 5"/>
            <p:cNvSpPr/>
            <p:nvPr/>
          </p:nvSpPr>
          <p:spPr bwMode="auto">
            <a:xfrm>
              <a:off x="296932" y="3449301"/>
              <a:ext cx="2888590" cy="50063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b="0" dirty="0"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Forest Fires / Air Pollution / Flooding </a:t>
              </a:r>
            </a:p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森林大火</a:t>
              </a:r>
              <a:r>
                <a:rPr 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 / 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空气污染 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 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洪灾</a:t>
              </a:r>
              <a:r>
                <a:rPr 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76408" y="5828053"/>
              <a:ext cx="3145168" cy="4521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050" b="0" dirty="0"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Motorcycles / Cars /Truck Trailers / Kids / Pets </a:t>
              </a:r>
            </a:p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摩托车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 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汽车 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 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挂车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 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孩子 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 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及宠物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47380" y="2236270"/>
              <a:ext cx="2372725" cy="52470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b="0" dirty="0"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Water / Gas / Heat  </a:t>
              </a:r>
            </a:p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水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气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暖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endParaRPr>
            </a:p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b="0" dirty="0"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44262" y="3295049"/>
              <a:ext cx="3443833" cy="68741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b="0" dirty="0"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Street Lighting / Infra monitoring </a:t>
              </a:r>
            </a:p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b="0" dirty="0"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Traffic control / Smart Parking</a:t>
              </a:r>
            </a:p>
            <a:p>
              <a:pPr marR="0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街灯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公共设施监控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交通管制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 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智能停车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306482" y="5828539"/>
              <a:ext cx="2990766" cy="5073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Environment sensing / Animal Tracking</a:t>
              </a:r>
            </a:p>
            <a:p>
              <a:r>
                <a:rPr lang="en-US" b="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环境感应 </a:t>
              </a:r>
              <a:r>
                <a:rPr lang="en-US" altLang="zh-CN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/ </a:t>
              </a:r>
              <a:r>
                <a:rPr lang="zh-CN" altLang="en-US" sz="1400" dirty="0">
                  <a:solidFill>
                    <a:srgbClr val="0070C0"/>
                  </a:solidFill>
                  <a:latin typeface="Arial" panose="020B0604020202020204" pitchFamily="34" charset="0"/>
                  <a:ea typeface="굴림" pitchFamily="50" charset="-127"/>
                  <a:cs typeface="Arial" panose="020B0604020202020204" pitchFamily="34" charset="0"/>
                </a:rPr>
                <a:t>动物追踪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/>
            <p:cNvSpPr/>
            <p:nvPr/>
          </p:nvSpPr>
          <p:spPr bwMode="auto">
            <a:xfrm>
              <a:off x="1358971" y="5427524"/>
              <a:ext cx="1601999" cy="490925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Tracking </a:t>
              </a:r>
              <a:r>
                <a:rPr lang="zh-CN" altLang="en-US" sz="1800" dirty="0">
                  <a:solidFill>
                    <a:srgbClr val="0070C0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追踪</a:t>
              </a:r>
              <a:r>
                <a:rPr lang="en-US" sz="1800" dirty="0"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Rectangle: Rounded Corners 29"/>
            <p:cNvSpPr/>
            <p:nvPr/>
          </p:nvSpPr>
          <p:spPr bwMode="auto">
            <a:xfrm>
              <a:off x="162605" y="3179594"/>
              <a:ext cx="2992237" cy="314985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Smart Environment </a:t>
              </a:r>
              <a:r>
                <a:rPr lang="zh-CN" altLang="en-US" sz="1600" dirty="0"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智能环境</a:t>
              </a:r>
              <a:endParaRPr lang="en-US" sz="1600" dirty="0"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31" name="Rectangle: Rounded Corners 30"/>
            <p:cNvSpPr/>
            <p:nvPr/>
          </p:nvSpPr>
          <p:spPr bwMode="auto">
            <a:xfrm>
              <a:off x="5306482" y="5483610"/>
              <a:ext cx="2801744" cy="544623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Smart Agriculture </a:t>
              </a:r>
              <a:r>
                <a:rPr lang="zh-CN" altLang="en-US" sz="1600" dirty="0">
                  <a:solidFill>
                    <a:srgbClr val="0070C0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智慧农场</a:t>
              </a:r>
              <a:endPara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33" name="Rectangle: Rounded Corners 32"/>
            <p:cNvSpPr/>
            <p:nvPr/>
          </p:nvSpPr>
          <p:spPr bwMode="auto">
            <a:xfrm>
              <a:off x="6404027" y="2998154"/>
              <a:ext cx="2636874" cy="424471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Smart City </a:t>
              </a:r>
              <a:r>
                <a:rPr lang="zh-CN" altLang="en-US" sz="1600" dirty="0">
                  <a:solidFill>
                    <a:srgbClr val="0070C0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智慧城市</a:t>
              </a:r>
              <a:endPara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34" name="Rectangle: Rounded Corners 33"/>
            <p:cNvSpPr/>
            <p:nvPr/>
          </p:nvSpPr>
          <p:spPr bwMode="auto">
            <a:xfrm>
              <a:off x="3360042" y="1962545"/>
              <a:ext cx="2564270" cy="351058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Smart Metering </a:t>
              </a:r>
              <a:r>
                <a:rPr lang="zh-CN" altLang="en-US" sz="1600" dirty="0">
                  <a:solidFill>
                    <a:srgbClr val="0070C0"/>
                  </a:solidFill>
                  <a:latin typeface="Calibri" panose="020F0502020204030204" pitchFamily="34" charset="0"/>
                  <a:ea typeface="굴림" pitchFamily="50" charset="-127"/>
                  <a:cs typeface="Calibri" panose="020F0502020204030204" pitchFamily="34" charset="0"/>
                </a:rPr>
                <a:t>智能表计</a:t>
              </a:r>
              <a:endPara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128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545"/>
            <a:ext cx="8812286" cy="421556"/>
          </a:xfrm>
        </p:spPr>
        <p:txBody>
          <a:bodyPr/>
          <a:lstStyle/>
          <a:p>
            <a:r>
              <a:rPr lang="zh-CN" altLang="en-US" dirty="0">
                <a:ea typeface="仿宋"/>
              </a:rPr>
              <a:t>目标应用市场预测 </a:t>
            </a:r>
            <a:r>
              <a:rPr lang="en-US" sz="3200" dirty="0"/>
              <a:t>Target Market Projection </a:t>
            </a:r>
            <a:endParaRPr lang="en-US" sz="3600" dirty="0"/>
          </a:p>
        </p:txBody>
      </p:sp>
      <p:sp>
        <p:nvSpPr>
          <p:cNvPr id="44" name="슬라이드 번호 개체 틀 7"/>
          <p:cNvSpPr txBox="1">
            <a:spLocks/>
          </p:cNvSpPr>
          <p:nvPr/>
        </p:nvSpPr>
        <p:spPr bwMode="auto">
          <a:xfrm>
            <a:off x="8217098" y="488132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ea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ko-KR" altLang="en-US" sz="1200" b="0" dirty="0">
              <a:solidFill>
                <a:srgbClr val="7F7F7F"/>
              </a:solidFill>
              <a:ea typeface="굴림" panose="020B0600000101010101" pitchFamily="50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755" y="887414"/>
            <a:ext cx="2182828" cy="873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65" y="179244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err="1">
                <a:solidFill>
                  <a:srgbClr val="0070C0"/>
                </a:solidFill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智能城市</a:t>
            </a:r>
            <a:r>
              <a:rPr lang="en-US" altLang="zh-CN" sz="1800" dirty="0">
                <a:solidFill>
                  <a:srgbClr val="0070C0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 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Smart City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1282" y="2169182"/>
            <a:ext cx="1472862" cy="1104647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1069" y="3273829"/>
            <a:ext cx="270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智能计量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Smart Metering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018911" y="904836"/>
            <a:ext cx="1213852" cy="883735"/>
          </a:xfrm>
          <a:prstGeom prst="ellipse">
            <a:avLst/>
          </a:prstGeom>
          <a:solidFill>
            <a:srgbClr val="235E99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¥6.3</a:t>
            </a:r>
            <a:r>
              <a:rPr lang="ko-KR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o-KR" alt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万亿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03001" y="2275254"/>
            <a:ext cx="1169064" cy="857660"/>
          </a:xfrm>
          <a:prstGeom prst="ellipse">
            <a:avLst/>
          </a:prstGeom>
          <a:solidFill>
            <a:srgbClr val="235E99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¥</a:t>
            </a: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2.4</a:t>
            </a:r>
            <a:endParaRPr lang="en-US" altLang="ko-K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万亿</a:t>
            </a:r>
            <a:endParaRPr lang="en-US" sz="18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290993" y="2271228"/>
            <a:ext cx="1142633" cy="846229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¥</a:t>
            </a: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5.7</a:t>
            </a:r>
          </a:p>
          <a:p>
            <a:r>
              <a:rPr lang="zh-CN" altLang="en-US" sz="20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千</a:t>
            </a:r>
            <a:r>
              <a:rPr lang="ko-KR" alt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亿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204327" y="871803"/>
            <a:ext cx="1142633" cy="883735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¥</a:t>
            </a: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2 </a:t>
            </a:r>
          </a:p>
          <a:p>
            <a:r>
              <a:rPr lang="zh-CN" altLang="en-US" sz="20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千</a:t>
            </a:r>
            <a:r>
              <a:rPr lang="ko-KR" alt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亿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5099" y="3114191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(USD 350B)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050895" y="1745668"/>
            <a:ext cx="1311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USD 930B) </a:t>
            </a:r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7293571" y="1709613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USD 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28.5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7347017" y="3132914"/>
            <a:ext cx="1133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(USD 84B)</a:t>
            </a:r>
            <a:endParaRPr lang="en-US" sz="1800" dirty="0"/>
          </a:p>
        </p:txBody>
      </p:sp>
      <p:sp>
        <p:nvSpPr>
          <p:cNvPr id="28" name="Rectangle 27"/>
          <p:cNvSpPr/>
          <p:nvPr/>
        </p:nvSpPr>
        <p:spPr>
          <a:xfrm>
            <a:off x="5196875" y="474547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7326258" y="474547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  <a:endParaRPr lang="en-US" sz="1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7775" y="3744897"/>
            <a:ext cx="1882793" cy="851751"/>
          </a:xfrm>
          <a:prstGeom prst="ellipse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55576" y="457182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70C0"/>
                </a:solidFill>
                <a:latin typeface="仿宋" pitchFamily="49" charset="-122"/>
                <a:ea typeface="仿宋" pitchFamily="49" charset="-122"/>
                <a:cs typeface="Arial" panose="020B0604020202020204" pitchFamily="34" charset="0"/>
              </a:rPr>
              <a:t>智能家居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Smart Home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074175" y="3651584"/>
            <a:ext cx="1169064" cy="860639"/>
          </a:xfrm>
          <a:prstGeom prst="ellipse">
            <a:avLst/>
          </a:prstGeom>
          <a:solidFill>
            <a:srgbClr val="235E99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¥</a:t>
            </a: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4.8</a:t>
            </a:r>
          </a:p>
          <a:p>
            <a:r>
              <a:rPr lang="zh-CN" altLang="en-US" sz="20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千</a:t>
            </a:r>
            <a:r>
              <a:rPr lang="ko-KR" alt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亿</a:t>
            </a:r>
            <a:endParaRPr lang="en-US" sz="14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326257" y="3665994"/>
            <a:ext cx="1142633" cy="846229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¥</a:t>
            </a:r>
            <a:r>
              <a:rPr lang="en-US" sz="28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1.5</a:t>
            </a:r>
          </a:p>
          <a:p>
            <a:r>
              <a:rPr lang="zh-CN" altLang="en-US" sz="2000" b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千</a:t>
            </a:r>
            <a:r>
              <a:rPr lang="ko-KR" alt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亿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3857" y="4512223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(USD 59B)</a:t>
            </a:r>
            <a:endParaRPr lang="en-US" sz="1800" dirty="0"/>
          </a:p>
        </p:txBody>
      </p:sp>
      <p:sp>
        <p:nvSpPr>
          <p:cNvPr id="36" name="Rectangle 35"/>
          <p:cNvSpPr/>
          <p:nvPr/>
        </p:nvSpPr>
        <p:spPr>
          <a:xfrm>
            <a:off x="7232584" y="453094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(USD 22B)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61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1545"/>
            <a:ext cx="8343437" cy="421556"/>
          </a:xfrm>
        </p:spPr>
        <p:txBody>
          <a:bodyPr/>
          <a:lstStyle/>
          <a:p>
            <a:r>
              <a:rPr lang="zh-CN" altLang="en-US" dirty="0">
                <a:latin typeface="仿宋"/>
                <a:ea typeface="仿宋"/>
                <a:cs typeface="仿宋"/>
              </a:rPr>
              <a:t>机遇 </a:t>
            </a:r>
            <a:r>
              <a:rPr lang="en-US" dirty="0"/>
              <a:t>Opportunity in Smart Metering</a:t>
            </a:r>
            <a:endParaRPr lang="en-US" dirty="0">
              <a:latin typeface="仿宋"/>
              <a:ea typeface="仿宋"/>
              <a:cs typeface="仿宋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8" y="931903"/>
            <a:ext cx="77855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宽带电力线科技是被国家电网和南方电网智能电表</a:t>
            </a:r>
            <a:r>
              <a:rPr lang="zh-CN" altLang="en-US" sz="2800" dirty="0">
                <a:solidFill>
                  <a:srgbClr val="FF0000"/>
                </a:solidFill>
                <a:latin typeface="仿宋"/>
                <a:ea typeface="仿宋"/>
                <a:cs typeface="仿宋"/>
              </a:rPr>
              <a:t>选定</a:t>
            </a:r>
            <a:r>
              <a:rPr lang="zh-CN" altLang="en-US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的科技</a:t>
            </a:r>
            <a:endParaRPr lang="en-US" altLang="zh-CN" sz="2800" dirty="0">
              <a:solidFill>
                <a:srgbClr val="0070C0"/>
              </a:solidFill>
              <a:latin typeface="仿宋"/>
              <a:ea typeface="仿宋"/>
              <a:cs typeface="仿宋"/>
            </a:endParaRPr>
          </a:p>
          <a:p>
            <a:pPr algn="l"/>
            <a:endParaRPr lang="en-US" altLang="zh-CN" sz="800" dirty="0">
              <a:solidFill>
                <a:srgbClr val="0070C0"/>
              </a:solidFill>
              <a:latin typeface="仿宋"/>
              <a:ea typeface="仿宋"/>
              <a:cs typeface="仿宋"/>
            </a:endParaRPr>
          </a:p>
          <a:p>
            <a:pPr algn="l"/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Wideband PLC (Power Line Communication) is a </a:t>
            </a:r>
            <a:r>
              <a:rPr lang="en-US" sz="2000" b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 technology</a:t>
            </a:r>
            <a:r>
              <a:rPr lang="en-US" sz="2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smart metering of</a:t>
            </a:r>
            <a:r>
              <a:rPr lang="en-US" altLang="zh-CN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SGCC (</a:t>
            </a:r>
            <a:r>
              <a:rPr lang="en-US" altLang="zh-CN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Grid Corporation of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China) and China Southern State Grid</a:t>
            </a:r>
          </a:p>
          <a:p>
            <a:pPr algn="l"/>
            <a:endPara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仿宋"/>
              <a:cs typeface="Arial" panose="020B0604020202020204" pitchFamily="34" charset="0"/>
            </a:endParaRPr>
          </a:p>
          <a:p>
            <a:pPr algn="l"/>
            <a:r>
              <a:rPr lang="zh-CN" altLang="en-US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中国计划于</a:t>
            </a:r>
            <a:r>
              <a:rPr lang="en-US" altLang="zh-CN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2017</a:t>
            </a:r>
            <a:r>
              <a:rPr lang="zh-CN" altLang="en-US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年在每个家庭安装智能电表</a:t>
            </a:r>
            <a:r>
              <a:rPr lang="en-US" altLang="zh-CN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,</a:t>
            </a:r>
            <a:r>
              <a:rPr lang="zh-CN" altLang="en-US" sz="2800" dirty="0">
                <a:solidFill>
                  <a:srgbClr val="0070C0"/>
                </a:solidFill>
                <a:latin typeface="仿宋"/>
                <a:ea typeface="仿宋"/>
                <a:cs typeface="仿宋"/>
              </a:rPr>
              <a:t>继而在全国范围内实行峰谷分时电力定价</a:t>
            </a:r>
            <a:endParaRPr lang="en-US" altLang="zh-CN" sz="2800" dirty="0">
              <a:solidFill>
                <a:srgbClr val="0070C0"/>
              </a:solidFill>
              <a:latin typeface="仿宋"/>
              <a:ea typeface="仿宋"/>
              <a:cs typeface="仿宋"/>
            </a:endParaRPr>
          </a:p>
          <a:p>
            <a:pPr algn="l"/>
            <a:endParaRPr lang="en-US" altLang="zh-CN" sz="800" dirty="0">
              <a:solidFill>
                <a:srgbClr val="0070C0"/>
              </a:solidFill>
              <a:latin typeface="仿宋"/>
              <a:ea typeface="仿宋"/>
              <a:cs typeface="仿宋"/>
            </a:endParaRPr>
          </a:p>
          <a:p>
            <a:pPr algn="l"/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China is planning to install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smart meters in every house by 2017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and then institute country-wide time-of-use electricity pricing</a:t>
            </a: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仿宋"/>
              <a:ea typeface="仿宋"/>
              <a:cs typeface="仿宋"/>
            </a:endParaRPr>
          </a:p>
        </p:txBody>
      </p:sp>
      <p:sp>
        <p:nvSpPr>
          <p:cNvPr id="5" name="슬라이드 번호 개체 틀 7"/>
          <p:cNvSpPr txBox="1">
            <a:spLocks/>
          </p:cNvSpPr>
          <p:nvPr/>
        </p:nvSpPr>
        <p:spPr bwMode="auto">
          <a:xfrm>
            <a:off x="8217098" y="4894009"/>
            <a:ext cx="774700" cy="2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86002F1-AF70-4724-8806-EFD4493036B9}" type="slidenum">
              <a:rPr lang="ko-KR" altLang="en-US" sz="1200" b="0">
                <a:solidFill>
                  <a:srgbClr val="7F7F7F"/>
                </a:solidFill>
                <a:latin typeface="Calibri" panose="020F050202020403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ko-KR" altLang="en-US" sz="1200" b="0" dirty="0">
              <a:solidFill>
                <a:srgbClr val="7F7F7F"/>
              </a:solidFill>
              <a:latin typeface="Calibri" panose="020F050202020403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11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中国国家电网智能电表招标量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2208" y="732981"/>
            <a:ext cx="6888211" cy="297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9118" y="3869141"/>
            <a:ext cx="7397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智能电表主要通过电网网省上报需求，国家电网和南方电网以统一招标的方式推广，每年中国国家电网会开展</a:t>
            </a:r>
            <a:r>
              <a:rPr lang="en-US" altLang="zh-CN" sz="2000" dirty="0"/>
              <a:t>3-4</a:t>
            </a:r>
            <a:r>
              <a:rPr lang="zh-CN" altLang="en-US" sz="2000" dirty="0"/>
              <a:t>次智能电表招标。中标情况跟企业的销售额有直接的关系。</a:t>
            </a:r>
          </a:p>
        </p:txBody>
      </p:sp>
    </p:spTree>
    <p:extLst>
      <p:ext uri="{BB962C8B-B14F-4D97-AF65-F5344CB8AC3E}">
        <p14:creationId xmlns:p14="http://schemas.microsoft.com/office/powerpoint/2010/main" xmlns="" val="14336163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/>
                <a:cs typeface="微软雅黑"/>
              </a:rPr>
              <a:t>载波技术发展概述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975016"/>
            <a:ext cx="8401050" cy="351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19377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b="0" dirty="0" smtClean="0">
            <a:latin typeface="Calibri" panose="020F0502020204030204" pitchFamily="34" charset="0"/>
            <a:ea typeface="굴림" pitchFamily="50" charset="-127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1738</Words>
  <Application>Microsoft Office PowerPoint</Application>
  <PresentationFormat>全屏显示(16:9)</PresentationFormat>
  <Paragraphs>447</Paragraphs>
  <Slides>25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1_기본 디자인</vt:lpstr>
      <vt:lpstr>2_기본 디자인</vt:lpstr>
      <vt:lpstr>幻灯片 1</vt:lpstr>
      <vt:lpstr>宇硕Unistone是:</vt:lpstr>
      <vt:lpstr>团队成员</vt:lpstr>
      <vt:lpstr>周光荣  Ricky Chow</vt:lpstr>
      <vt:lpstr>应用 Target Applications </vt:lpstr>
      <vt:lpstr>目标应用市场预测 Target Market Projection </vt:lpstr>
      <vt:lpstr>机遇 Opportunity in Smart Metering</vt:lpstr>
      <vt:lpstr>中国国家电网智能电表招标量</vt:lpstr>
      <vt:lpstr>载波技术发展概述</vt:lpstr>
      <vt:lpstr>宽带载波归一化指标对比</vt:lpstr>
      <vt:lpstr>通信-双向交互</vt:lpstr>
      <vt:lpstr>客戶成功案例 -智能计量 Smart Metering </vt:lpstr>
      <vt:lpstr>达标- 国家电网及南方电网标准</vt:lpstr>
      <vt:lpstr>产品,研究与开发阶段  Product Development Strategy </vt:lpstr>
      <vt:lpstr>产品计划Product Plan </vt:lpstr>
      <vt:lpstr>智能电表和宽带电力线 Smart metering with WB-PLC</vt:lpstr>
      <vt:lpstr>附人工智能的应用产品 Application Products with AI</vt:lpstr>
      <vt:lpstr>智能灯控 SMART LIGHTING</vt:lpstr>
      <vt:lpstr>对比 Comparison </vt:lpstr>
      <vt:lpstr>销售规划 Sales Projection</vt:lpstr>
      <vt:lpstr>宣言口号</vt:lpstr>
      <vt:lpstr>幻灯片 22</vt:lpstr>
      <vt:lpstr>组织结构 Organization</vt:lpstr>
      <vt:lpstr>人才招募计划 HR Plan  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Chow</dc:creator>
  <cp:lastModifiedBy>dgcc</cp:lastModifiedBy>
  <cp:revision>89</cp:revision>
  <dcterms:modified xsi:type="dcterms:W3CDTF">2017-11-21T02:48:38Z</dcterms:modified>
</cp:coreProperties>
</file>